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6.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7.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8.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95" r:id="rId6"/>
    <p:sldMasterId id="2147483730" r:id="rId7"/>
    <p:sldMasterId id="2147483735" r:id="rId8"/>
    <p:sldMasterId id="2147483774" r:id="rId9"/>
    <p:sldMasterId id="2147483810" r:id="rId10"/>
    <p:sldMasterId id="2147483849" r:id="rId11"/>
    <p:sldMasterId id="2147483885" r:id="rId12"/>
  </p:sldMasterIdLst>
  <p:notesMasterIdLst>
    <p:notesMasterId r:id="rId36"/>
  </p:notesMasterIdLst>
  <p:sldIdLst>
    <p:sldId id="464" r:id="rId13"/>
    <p:sldId id="3832" r:id="rId14"/>
    <p:sldId id="3865" r:id="rId15"/>
    <p:sldId id="3837" r:id="rId16"/>
    <p:sldId id="3842" r:id="rId17"/>
    <p:sldId id="3870" r:id="rId18"/>
    <p:sldId id="3869" r:id="rId19"/>
    <p:sldId id="3873" r:id="rId20"/>
    <p:sldId id="3875" r:id="rId21"/>
    <p:sldId id="3866" r:id="rId22"/>
    <p:sldId id="3782" r:id="rId23"/>
    <p:sldId id="3859" r:id="rId24"/>
    <p:sldId id="3880" r:id="rId25"/>
    <p:sldId id="3876" r:id="rId26"/>
    <p:sldId id="3881" r:id="rId27"/>
    <p:sldId id="3879" r:id="rId28"/>
    <p:sldId id="3877" r:id="rId29"/>
    <p:sldId id="3882" r:id="rId30"/>
    <p:sldId id="3878" r:id="rId31"/>
    <p:sldId id="3884" r:id="rId32"/>
    <p:sldId id="3838" r:id="rId33"/>
    <p:sldId id="3874" r:id="rId34"/>
    <p:sldId id="295"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0E23058-F3F5-3EF5-2065-6DCC9EB290F4}" name="Brian Inglis" initials="BI" userId="Brian Inglis"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9.xml"/><Relationship Id="rId34" Type="http://schemas.openxmlformats.org/officeDocument/2006/relationships/slide" Target="slides/slide22.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7C5271-B0B8-42BF-8A6F-A66E76E1E285}" type="datetimeFigureOut">
              <a:rPr lang="en-US" smtClean="0"/>
              <a:t>10/8/2022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3DF677-B645-4642-A9A6-D3248F64B56B}" type="slidenum">
              <a:rPr lang="en-US" smtClean="0"/>
              <a:t>‹#›</a:t>
            </a:fld>
            <a:endParaRPr lang="en-US"/>
          </a:p>
        </p:txBody>
      </p:sp>
    </p:spTree>
    <p:extLst>
      <p:ext uri="{BB962C8B-B14F-4D97-AF65-F5344CB8AC3E}">
        <p14:creationId xmlns:p14="http://schemas.microsoft.com/office/powerpoint/2010/main" val="2342169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E73DF677-B645-4642-A9A6-D3248F64B56B}" type="slidenum">
              <a:rPr lang="en-US" smtClean="0"/>
              <a:t>1</a:t>
            </a:fld>
            <a:endParaRPr lang="en-US"/>
          </a:p>
        </p:txBody>
      </p:sp>
    </p:spTree>
    <p:extLst>
      <p:ext uri="{BB962C8B-B14F-4D97-AF65-F5344CB8AC3E}">
        <p14:creationId xmlns:p14="http://schemas.microsoft.com/office/powerpoint/2010/main" val="1570724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12</a:t>
            </a:fld>
            <a:endParaRPr lang="en-US"/>
          </a:p>
        </p:txBody>
      </p:sp>
    </p:spTree>
    <p:extLst>
      <p:ext uri="{BB962C8B-B14F-4D97-AF65-F5344CB8AC3E}">
        <p14:creationId xmlns:p14="http://schemas.microsoft.com/office/powerpoint/2010/main" val="208174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13</a:t>
            </a:fld>
            <a:endParaRPr lang="en-US"/>
          </a:p>
        </p:txBody>
      </p:sp>
    </p:spTree>
    <p:extLst>
      <p:ext uri="{BB962C8B-B14F-4D97-AF65-F5344CB8AC3E}">
        <p14:creationId xmlns:p14="http://schemas.microsoft.com/office/powerpoint/2010/main" val="6938140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14</a:t>
            </a:fld>
            <a:endParaRPr lang="en-US"/>
          </a:p>
        </p:txBody>
      </p:sp>
    </p:spTree>
    <p:extLst>
      <p:ext uri="{BB962C8B-B14F-4D97-AF65-F5344CB8AC3E}">
        <p14:creationId xmlns:p14="http://schemas.microsoft.com/office/powerpoint/2010/main" val="1535832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15</a:t>
            </a:fld>
            <a:endParaRPr lang="en-US"/>
          </a:p>
        </p:txBody>
      </p:sp>
    </p:spTree>
    <p:extLst>
      <p:ext uri="{BB962C8B-B14F-4D97-AF65-F5344CB8AC3E}">
        <p14:creationId xmlns:p14="http://schemas.microsoft.com/office/powerpoint/2010/main" val="2436724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16</a:t>
            </a:fld>
            <a:endParaRPr lang="en-US"/>
          </a:p>
        </p:txBody>
      </p:sp>
    </p:spTree>
    <p:extLst>
      <p:ext uri="{BB962C8B-B14F-4D97-AF65-F5344CB8AC3E}">
        <p14:creationId xmlns:p14="http://schemas.microsoft.com/office/powerpoint/2010/main" val="1167933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17</a:t>
            </a:fld>
            <a:endParaRPr lang="en-US"/>
          </a:p>
        </p:txBody>
      </p:sp>
    </p:spTree>
    <p:extLst>
      <p:ext uri="{BB962C8B-B14F-4D97-AF65-F5344CB8AC3E}">
        <p14:creationId xmlns:p14="http://schemas.microsoft.com/office/powerpoint/2010/main" val="27793205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18</a:t>
            </a:fld>
            <a:endParaRPr lang="en-US"/>
          </a:p>
        </p:txBody>
      </p:sp>
    </p:spTree>
    <p:extLst>
      <p:ext uri="{BB962C8B-B14F-4D97-AF65-F5344CB8AC3E}">
        <p14:creationId xmlns:p14="http://schemas.microsoft.com/office/powerpoint/2010/main" val="2281875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19</a:t>
            </a:fld>
            <a:endParaRPr lang="en-US"/>
          </a:p>
        </p:txBody>
      </p:sp>
    </p:spTree>
    <p:extLst>
      <p:ext uri="{BB962C8B-B14F-4D97-AF65-F5344CB8AC3E}">
        <p14:creationId xmlns:p14="http://schemas.microsoft.com/office/powerpoint/2010/main" val="3522099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20</a:t>
            </a:fld>
            <a:endParaRPr lang="en-US"/>
          </a:p>
        </p:txBody>
      </p:sp>
    </p:spTree>
    <p:extLst>
      <p:ext uri="{BB962C8B-B14F-4D97-AF65-F5344CB8AC3E}">
        <p14:creationId xmlns:p14="http://schemas.microsoft.com/office/powerpoint/2010/main" val="42322743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23</a:t>
            </a:fld>
            <a:endParaRPr lang="en-US"/>
          </a:p>
        </p:txBody>
      </p:sp>
    </p:spTree>
    <p:extLst>
      <p:ext uri="{BB962C8B-B14F-4D97-AF65-F5344CB8AC3E}">
        <p14:creationId xmlns:p14="http://schemas.microsoft.com/office/powerpoint/2010/main" val="1274066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3DF677-B645-4642-A9A6-D3248F64B56B}" type="slidenum">
              <a:rPr lang="en-US" smtClean="0"/>
              <a:t>2</a:t>
            </a:fld>
            <a:endParaRPr lang="en-US"/>
          </a:p>
        </p:txBody>
      </p:sp>
    </p:spTree>
    <p:extLst>
      <p:ext uri="{BB962C8B-B14F-4D97-AF65-F5344CB8AC3E}">
        <p14:creationId xmlns:p14="http://schemas.microsoft.com/office/powerpoint/2010/main" val="223343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3</a:t>
            </a:fld>
            <a:endParaRPr lang="en-US"/>
          </a:p>
        </p:txBody>
      </p:sp>
    </p:spTree>
    <p:extLst>
      <p:ext uri="{BB962C8B-B14F-4D97-AF65-F5344CB8AC3E}">
        <p14:creationId xmlns:p14="http://schemas.microsoft.com/office/powerpoint/2010/main" val="4169302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3DF677-B645-4642-A9A6-D3248F64B56B}" type="slidenum">
              <a:rPr lang="en-US" smtClean="0"/>
              <a:t>4</a:t>
            </a:fld>
            <a:endParaRPr lang="en-US"/>
          </a:p>
        </p:txBody>
      </p:sp>
    </p:spTree>
    <p:extLst>
      <p:ext uri="{BB962C8B-B14F-4D97-AF65-F5344CB8AC3E}">
        <p14:creationId xmlns:p14="http://schemas.microsoft.com/office/powerpoint/2010/main" val="2815659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3138D47-DF6C-486B-B41B-5A24E8E1E61E}" type="slidenum">
              <a:rPr lang="en-US" smtClean="0"/>
              <a:t>5</a:t>
            </a:fld>
            <a:endParaRPr lang="en-US"/>
          </a:p>
        </p:txBody>
      </p:sp>
    </p:spTree>
    <p:extLst>
      <p:ext uri="{BB962C8B-B14F-4D97-AF65-F5344CB8AC3E}">
        <p14:creationId xmlns:p14="http://schemas.microsoft.com/office/powerpoint/2010/main" val="16120456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3138D47-DF6C-486B-B41B-5A24E8E1E61E}" type="slidenum">
              <a:rPr lang="en-US" smtClean="0"/>
              <a:t>6</a:t>
            </a:fld>
            <a:endParaRPr lang="en-US"/>
          </a:p>
        </p:txBody>
      </p:sp>
    </p:spTree>
    <p:extLst>
      <p:ext uri="{BB962C8B-B14F-4D97-AF65-F5344CB8AC3E}">
        <p14:creationId xmlns:p14="http://schemas.microsoft.com/office/powerpoint/2010/main" val="243626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3138D47-DF6C-486B-B41B-5A24E8E1E61E}" type="slidenum">
              <a:rPr lang="en-US" smtClean="0"/>
              <a:t>7</a:t>
            </a:fld>
            <a:endParaRPr lang="en-US"/>
          </a:p>
        </p:txBody>
      </p:sp>
    </p:spTree>
    <p:extLst>
      <p:ext uri="{BB962C8B-B14F-4D97-AF65-F5344CB8AC3E}">
        <p14:creationId xmlns:p14="http://schemas.microsoft.com/office/powerpoint/2010/main" val="2598567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3138D47-DF6C-486B-B41B-5A24E8E1E61E}" type="slidenum">
              <a:rPr lang="en-US" smtClean="0"/>
              <a:t>10</a:t>
            </a:fld>
            <a:endParaRPr lang="en-US"/>
          </a:p>
        </p:txBody>
      </p:sp>
    </p:spTree>
    <p:extLst>
      <p:ext uri="{BB962C8B-B14F-4D97-AF65-F5344CB8AC3E}">
        <p14:creationId xmlns:p14="http://schemas.microsoft.com/office/powerpoint/2010/main" val="789130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E73DF677-B645-4642-A9A6-D3248F64B56B}" type="slidenum">
              <a:rPr lang="en-US" smtClean="0"/>
              <a:t>11</a:t>
            </a:fld>
            <a:endParaRPr lang="en-US"/>
          </a:p>
        </p:txBody>
      </p:sp>
    </p:spTree>
    <p:extLst>
      <p:ext uri="{BB962C8B-B14F-4D97-AF65-F5344CB8AC3E}">
        <p14:creationId xmlns:p14="http://schemas.microsoft.com/office/powerpoint/2010/main" val="1884005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6.xml"/><Relationship Id="rId4" Type="http://schemas.openxmlformats.org/officeDocument/2006/relationships/image" Target="../media/image28.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5.jpeg"/><Relationship Id="rId1" Type="http://schemas.openxmlformats.org/officeDocument/2006/relationships/slideMaster" Target="../slideMasters/slideMaster6.xml"/><Relationship Id="rId4" Type="http://schemas.openxmlformats.org/officeDocument/2006/relationships/image" Target="../media/image27.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jpeg"/><Relationship Id="rId1" Type="http://schemas.openxmlformats.org/officeDocument/2006/relationships/slideMaster" Target="../slideMasters/slideMaster6.xml"/><Relationship Id="rId4" Type="http://schemas.openxmlformats.org/officeDocument/2006/relationships/image" Target="../media/image27.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7.jpe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0.jpe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Master" Target="../slideMasters/slideMaster6.xml"/><Relationship Id="rId5" Type="http://schemas.microsoft.com/office/2007/relationships/hdphoto" Target="../media/hdphoto1.wdp"/><Relationship Id="rId4" Type="http://schemas.openxmlformats.org/officeDocument/2006/relationships/image" Target="../media/image53.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7.xml"/><Relationship Id="rId4" Type="http://schemas.openxmlformats.org/officeDocument/2006/relationships/image" Target="../media/image54.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5.jpeg"/><Relationship Id="rId1" Type="http://schemas.openxmlformats.org/officeDocument/2006/relationships/slideMaster" Target="../slideMasters/slideMaster7.xml"/><Relationship Id="rId4" Type="http://schemas.openxmlformats.org/officeDocument/2006/relationships/image" Target="../media/image27.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6.jpeg"/><Relationship Id="rId1" Type="http://schemas.openxmlformats.org/officeDocument/2006/relationships/slideMaster" Target="../slideMasters/slideMaster7.xml"/><Relationship Id="rId4" Type="http://schemas.openxmlformats.org/officeDocument/2006/relationships/image" Target="../media/image27.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7.jpe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0.jpe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1.jpe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3.jpe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9.xml"/><Relationship Id="rId4" Type="http://schemas.openxmlformats.org/officeDocument/2006/relationships/image" Target="../media/image28.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jpeg"/><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3.jpe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4.xml"/><Relationship Id="rId4" Type="http://schemas.openxmlformats.org/officeDocument/2006/relationships/image" Target="../media/image28.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071B1-BAA2-4E89-AE17-9C574D2D97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5A21AC-2320-4E60-992B-9E2B4B348F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8E1FB6-6D80-4B40-9688-DE95707A3F1C}"/>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5" name="Footer Placeholder 4">
            <a:extLst>
              <a:ext uri="{FF2B5EF4-FFF2-40B4-BE49-F238E27FC236}">
                <a16:creationId xmlns:a16="http://schemas.microsoft.com/office/drawing/2014/main" id="{0D89408E-FC71-4FB4-A19F-E702642742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A2616-4E29-4531-B030-58383BEB1141}"/>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208381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C0E27-44A4-495D-9411-7F2F72F6F93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C10450-5A74-4932-B108-3C5A209E6E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AE1014-68CA-4DF6-913B-8EF05DD4B4F1}"/>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5" name="Footer Placeholder 4">
            <a:extLst>
              <a:ext uri="{FF2B5EF4-FFF2-40B4-BE49-F238E27FC236}">
                <a16:creationId xmlns:a16="http://schemas.microsoft.com/office/drawing/2014/main" id="{C3B3F909-764A-4341-BA58-278CDA378E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D3754E-1CBB-4117-90E3-F305C82D419F}"/>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38761597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1_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4466" b="34597"/>
          <a:stretch/>
        </p:blipFill>
        <p:spPr>
          <a:xfrm>
            <a:off x="5598695" y="685"/>
            <a:ext cx="6593304" cy="5822599"/>
          </a:xfrm>
          <a:prstGeom prst="rect">
            <a:avLst/>
          </a:prstGeom>
          <a:noFill/>
          <a:ln>
            <a:noFill/>
          </a:ln>
        </p:spPr>
      </p:pic>
      <p:sp>
        <p:nvSpPr>
          <p:cNvPr id="3" name="Content Placeholder 2"/>
          <p:cNvSpPr>
            <a:spLocks noGrp="1"/>
          </p:cNvSpPr>
          <p:nvPr>
            <p:ph idx="1"/>
          </p:nvPr>
        </p:nvSpPr>
        <p:spPr>
          <a:xfrm>
            <a:off x="373582" y="1478780"/>
            <a:ext cx="5337407"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0999" y="647700"/>
            <a:ext cx="5329989" cy="495300"/>
          </a:xfrm>
        </p:spPr>
        <p:txBody>
          <a:bodyPr>
            <a:no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5037931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2_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chemeClr val="tx1"/>
                </a:solidFill>
              </a:defRPr>
            </a:lvl1pPr>
          </a:lstStyle>
          <a:p>
            <a:r>
              <a:rPr lang="en-US"/>
              <a:t>Click to edit Master title style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44196" b="34417"/>
          <a:stretch/>
        </p:blipFill>
        <p:spPr>
          <a:xfrm>
            <a:off x="5566611" y="685"/>
            <a:ext cx="6625388" cy="5838641"/>
          </a:xfrm>
          <a:prstGeom prst="rect">
            <a:avLst/>
          </a:prstGeom>
          <a:noFill/>
          <a:ln>
            <a:noFill/>
          </a:ln>
        </p:spPr>
      </p:pic>
    </p:spTree>
    <p:extLst>
      <p:ext uri="{BB962C8B-B14F-4D97-AF65-F5344CB8AC3E}">
        <p14:creationId xmlns:p14="http://schemas.microsoft.com/office/powerpoint/2010/main" val="241317446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0663" y="1447492"/>
            <a:ext cx="5598117" cy="446661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tabLst>
                <a:tab pos="457200" algn="l"/>
              </a:tabLs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4" name="Content Placeholder 3"/>
          <p:cNvSpPr>
            <a:spLocks noGrp="1"/>
          </p:cNvSpPr>
          <p:nvPr>
            <p:ph sz="half" idx="2"/>
          </p:nvPr>
        </p:nvSpPr>
        <p:spPr>
          <a:xfrm>
            <a:off x="6227683" y="1447492"/>
            <a:ext cx="5592536" cy="4466612"/>
          </a:xfrm>
          <a:prstGeom prst="rect">
            <a:avLst/>
          </a:prstGeo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381710785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3" y="647700"/>
            <a:ext cx="11538004" cy="495300"/>
          </a:xfrm>
        </p:spPr>
        <p:txBody>
          <a:bodyPr>
            <a:normAutofit/>
          </a:bodyPr>
          <a:lst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381000" y="1378888"/>
            <a:ext cx="5654040" cy="437576"/>
          </a:xfrm>
          <a:prstGeom prst="rect">
            <a:avLst/>
          </a:prstGeom>
        </p:spPr>
        <p:txBody>
          <a:bodyPr anchor="b">
            <a:noAutofit/>
          </a:bodyPr>
          <a:lstStyle>
            <a:lvl1pPr marL="0" indent="0">
              <a:buNone/>
              <a:tabLst>
                <a:tab pos="857250" algn="l"/>
              </a:tabLst>
              <a:defRPr sz="17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4" name="Content Placeholder 3"/>
          <p:cNvSpPr>
            <a:spLocks noGrp="1"/>
          </p:cNvSpPr>
          <p:nvPr>
            <p:ph sz="half" idx="2"/>
          </p:nvPr>
        </p:nvSpPr>
        <p:spPr>
          <a:xfrm>
            <a:off x="377839" y="1837850"/>
            <a:ext cx="5654040"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5" name="Text Placeholder 4"/>
          <p:cNvSpPr>
            <a:spLocks noGrp="1"/>
          </p:cNvSpPr>
          <p:nvPr>
            <p:ph type="body" sz="quarter" idx="3"/>
          </p:nvPr>
        </p:nvSpPr>
        <p:spPr>
          <a:xfrm>
            <a:off x="6172200" y="1372376"/>
            <a:ext cx="5746805" cy="444089"/>
          </a:xfrm>
          <a:prstGeom prst="rect">
            <a:avLst/>
          </a:prstGeom>
        </p:spPr>
        <p:txBody>
          <a:bodyPr anchor="b">
            <a:noAutofit/>
          </a:bodyPr>
          <a:lstStyle>
            <a:lvl1pPr marL="0" indent="0">
              <a:buNone/>
              <a:defRPr lang="en-US" sz="1700" b="1" kern="1200" dirty="0" smtClean="0">
                <a:solidFill>
                  <a:srgbClr val="545559"/>
                </a:solidFill>
                <a:latin typeface="+mn-lt"/>
                <a:ea typeface="+mn-ea"/>
                <a:cs typeface="+mn-cs"/>
              </a:defRPr>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marL="0" lvl="0" indent="0" algn="l" defTabSz="685749" rtl="0" eaLnBrk="1" latinLnBrk="0" hangingPunct="1">
              <a:lnSpc>
                <a:spcPct val="90000"/>
              </a:lnSpc>
              <a:spcBef>
                <a:spcPts val="750"/>
              </a:spcBef>
              <a:buFont typeface="Arial" panose="020B0604020202020204" pitchFamily="34" charset="0"/>
              <a:buNone/>
            </a:pPr>
            <a:r>
              <a:rPr lang="en-US"/>
              <a:t>Click to edit Master text styles</a:t>
            </a:r>
          </a:p>
        </p:txBody>
      </p:sp>
      <p:sp>
        <p:nvSpPr>
          <p:cNvPr id="6" name="Content Placeholder 5"/>
          <p:cNvSpPr>
            <a:spLocks noGrp="1"/>
          </p:cNvSpPr>
          <p:nvPr>
            <p:ph sz="quarter" idx="4"/>
          </p:nvPr>
        </p:nvSpPr>
        <p:spPr>
          <a:xfrm>
            <a:off x="6172200" y="1837850"/>
            <a:ext cx="5746805"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93441933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xt_with Image on Lef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4" name="Content Placeholder 3"/>
          <p:cNvSpPr>
            <a:spLocks noGrp="1"/>
          </p:cNvSpPr>
          <p:nvPr>
            <p:ph sz="half" idx="2"/>
          </p:nvPr>
        </p:nvSpPr>
        <p:spPr>
          <a:xfrm>
            <a:off x="6753231" y="1452896"/>
            <a:ext cx="5162279" cy="446858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1" y="1511711"/>
            <a:ext cx="6619875" cy="4431890"/>
          </a:xfrm>
          <a:prstGeom prst="rect">
            <a:avLst/>
          </a:prstGeom>
        </p:spPr>
        <p:txBody>
          <a:bodyPr/>
          <a:lstStyle/>
          <a:p>
            <a:endParaRPr lang="en-US"/>
          </a:p>
        </p:txBody>
      </p:sp>
    </p:spTree>
    <p:extLst>
      <p:ext uri="{BB962C8B-B14F-4D97-AF65-F5344CB8AC3E}">
        <p14:creationId xmlns:p14="http://schemas.microsoft.com/office/powerpoint/2010/main" val="174597332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_and_Image on RIgh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3" name="Content Placeholder 2"/>
          <p:cNvSpPr>
            <a:spLocks noGrp="1"/>
          </p:cNvSpPr>
          <p:nvPr>
            <p:ph sz="half" idx="1"/>
          </p:nvPr>
        </p:nvSpPr>
        <p:spPr>
          <a:xfrm>
            <a:off x="370495" y="1447800"/>
            <a:ext cx="5111253" cy="4382228"/>
          </a:xfrm>
          <a:prstGeom prst="rect">
            <a:avLst/>
          </a:prstGeom>
        </p:spPr>
        <p:txBody>
          <a:bodyPr/>
          <a:lstStyle>
            <a:lvl1pPr>
              <a:lnSpc>
                <a:spcPct val="100000"/>
              </a:lnSpc>
              <a:spcBef>
                <a:spcPts val="200"/>
              </a:spcBef>
              <a:spcAft>
                <a:spcPts val="2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sz="1200"/>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5676903" y="1511710"/>
            <a:ext cx="6515100" cy="4431890"/>
          </a:xfrm>
          <a:prstGeom prst="rect">
            <a:avLst/>
          </a:prstGeom>
        </p:spPr>
        <p:txBody>
          <a:bodyPr/>
          <a:lstStyle/>
          <a:p>
            <a:endParaRPr lang="en-US"/>
          </a:p>
        </p:txBody>
      </p:sp>
    </p:spTree>
    <p:extLst>
      <p:ext uri="{BB962C8B-B14F-4D97-AF65-F5344CB8AC3E}">
        <p14:creationId xmlns:p14="http://schemas.microsoft.com/office/powerpoint/2010/main" val="248337643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One Chart ">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Chart Placeholder 5"/>
          <p:cNvSpPr>
            <a:spLocks noGrp="1"/>
          </p:cNvSpPr>
          <p:nvPr>
            <p:ph type="chart" sz="quarter" idx="13"/>
          </p:nvPr>
        </p:nvSpPr>
        <p:spPr>
          <a:xfrm>
            <a:off x="381002" y="1371600"/>
            <a:ext cx="11455399" cy="4572000"/>
          </a:xfrm>
          <a:prstGeom prst="rect">
            <a:avLst/>
          </a:prstGeom>
        </p:spPr>
        <p:txBody>
          <a:bodyPr/>
          <a:lstStyle/>
          <a:p>
            <a:endParaRPr lang="en-US"/>
          </a:p>
        </p:txBody>
      </p:sp>
    </p:spTree>
    <p:extLst>
      <p:ext uri="{BB962C8B-B14F-4D97-AF65-F5344CB8AC3E}">
        <p14:creationId xmlns:p14="http://schemas.microsoft.com/office/powerpoint/2010/main" val="964969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304800"/>
            <a:ext cx="12192000" cy="5638800"/>
          </a:xfrm>
          <a:prstGeom prst="rect">
            <a:avLst/>
          </a:prstGeom>
        </p:spPr>
        <p:txBody>
          <a:bodyPr/>
          <a:lstStyle/>
          <a:p>
            <a:endParaRPr lang="en-US"/>
          </a:p>
        </p:txBody>
      </p:sp>
    </p:spTree>
    <p:extLst>
      <p:ext uri="{BB962C8B-B14F-4D97-AF65-F5344CB8AC3E}">
        <p14:creationId xmlns:p14="http://schemas.microsoft.com/office/powerpoint/2010/main" val="89668935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1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5"/>
            <a:ext cx="12192000"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8588713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2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685"/>
            <a:ext cx="12191997"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29809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C41BC0-07D6-4FCF-8F28-79C13DC1946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DDE128-D396-4467-8EBD-3E23A2B46D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583074-05A4-4016-A524-4DD9E4630648}"/>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5" name="Footer Placeholder 4">
            <a:extLst>
              <a:ext uri="{FF2B5EF4-FFF2-40B4-BE49-F238E27FC236}">
                <a16:creationId xmlns:a16="http://schemas.microsoft.com/office/drawing/2014/main" id="{F2D8D889-51CE-45FE-8D37-33B7C2196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703FFA-B1F1-499A-91F6-5186833724CF}"/>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148745127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Image2_with key message">
    <p:spTree>
      <p:nvGrpSpPr>
        <p:cNvPr id="1" name=""/>
        <p:cNvGrpSpPr/>
        <p:nvPr/>
      </p:nvGrpSpPr>
      <p:grpSpPr>
        <a:xfrm>
          <a:off x="0" y="0"/>
          <a:ext cx="0" cy="0"/>
          <a:chOff x="0" y="0"/>
          <a:chExt cx="0" cy="0"/>
        </a:xfrm>
      </p:grpSpPr>
      <p:sp>
        <p:nvSpPr>
          <p:cNvPr id="3" name="Rectangle 2"/>
          <p:cNvSpPr/>
          <p:nvPr userDrawn="1"/>
        </p:nvSpPr>
        <p:spPr>
          <a:xfrm>
            <a:off x="0" y="-12032"/>
            <a:ext cx="12192000" cy="59556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Picture Placeholder 4"/>
          <p:cNvSpPr>
            <a:spLocks noGrp="1"/>
          </p:cNvSpPr>
          <p:nvPr>
            <p:ph type="pic" sz="quarter" idx="13"/>
          </p:nvPr>
        </p:nvSpPr>
        <p:spPr>
          <a:xfrm>
            <a:off x="0" y="-30010"/>
            <a:ext cx="12192000" cy="5967770"/>
          </a:xfrm>
          <a:prstGeom prst="rect">
            <a:avLst/>
          </a:prstGeom>
          <a:solidFill>
            <a:srgbClr val="E6E6E6"/>
          </a:solidFill>
        </p:spPr>
        <p:txBody>
          <a:bodyPr/>
          <a:lstStyle/>
          <a:p>
            <a:endParaRPr lang="en-US"/>
          </a:p>
        </p:txBody>
      </p:sp>
      <p:pic>
        <p:nvPicPr>
          <p:cNvPr id="42" name="Picture 4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630896" y="2142310"/>
            <a:ext cx="7561106" cy="3877502"/>
          </a:xfrm>
          <a:prstGeom prst="rect">
            <a:avLst/>
          </a:prstGeom>
          <a:noFill/>
          <a:ln>
            <a:noFill/>
          </a:ln>
        </p:spPr>
      </p:pic>
      <p:sp>
        <p:nvSpPr>
          <p:cNvPr id="24" name="Text Placeholder 6"/>
          <p:cNvSpPr>
            <a:spLocks noGrp="1"/>
          </p:cNvSpPr>
          <p:nvPr>
            <p:ph type="body" sz="quarter" idx="14"/>
          </p:nvPr>
        </p:nvSpPr>
        <p:spPr>
          <a:xfrm>
            <a:off x="7593874" y="4084320"/>
            <a:ext cx="3483430" cy="1859280"/>
          </a:xfrm>
          <a:prstGeom prst="rect">
            <a:avLst/>
          </a:prstGeom>
        </p:spPr>
        <p:txBody>
          <a:bodyPr anchor="ctr" anchorCtr="0">
            <a:noAutofit/>
          </a:bodyPr>
          <a:lstStyle>
            <a:lvl1pPr algn="ctr">
              <a:defRPr sz="1300">
                <a:solidFill>
                  <a:schemeClr val="bg1">
                    <a:lumMod val="50000"/>
                  </a:schemeClr>
                </a:solidFill>
              </a:defRPr>
            </a:lvl1pPr>
            <a:lvl2pPr marL="0" indent="0" algn="ctr">
              <a:buNone/>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428400988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Table Placeholder 5"/>
          <p:cNvSpPr>
            <a:spLocks noGrp="1"/>
          </p:cNvSpPr>
          <p:nvPr>
            <p:ph type="tbl" sz="quarter" idx="13"/>
          </p:nvPr>
        </p:nvSpPr>
        <p:spPr>
          <a:xfrm>
            <a:off x="381002" y="1562100"/>
            <a:ext cx="11455399" cy="4381500"/>
          </a:xfrm>
          <a:prstGeom prst="rect">
            <a:avLst/>
          </a:prstGeom>
        </p:spPr>
        <p:txBody>
          <a:bodyPr/>
          <a:lstStyle/>
          <a:p>
            <a:endParaRPr lang="en-US"/>
          </a:p>
        </p:txBody>
      </p:sp>
    </p:spTree>
    <p:extLst>
      <p:ext uri="{BB962C8B-B14F-4D97-AF65-F5344CB8AC3E}">
        <p14:creationId xmlns:p14="http://schemas.microsoft.com/office/powerpoint/2010/main" val="291461638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002227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981485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Agenda: Icon/Image">
    <p:spTree>
      <p:nvGrpSpPr>
        <p:cNvPr id="1" name=""/>
        <p:cNvGrpSpPr/>
        <p:nvPr/>
      </p:nvGrpSpPr>
      <p:grpSpPr>
        <a:xfrm>
          <a:off x="0" y="0"/>
          <a:ext cx="0" cy="0"/>
          <a:chOff x="0" y="0"/>
          <a:chExt cx="0" cy="0"/>
        </a:xfrm>
      </p:grpSpPr>
      <p:pic>
        <p:nvPicPr>
          <p:cNvPr id="4" name="Picture 3" descr="agenda_1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95776"/>
          </a:xfrm>
          <a:prstGeom prst="rect">
            <a:avLst/>
          </a:prstGeom>
        </p:spPr>
      </p:pic>
      <p:sp>
        <p:nvSpPr>
          <p:cNvPr id="3"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426635016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Content: Chart ">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81002" y="1371600"/>
            <a:ext cx="11455399" cy="4518025"/>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409906219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idx="1"/>
          </p:nvPr>
        </p:nvSpPr>
        <p:spPr>
          <a:xfrm>
            <a:off x="437535" y="1302157"/>
            <a:ext cx="6548056" cy="4622770"/>
          </a:xfrm>
          <a:prstGeom prst="rect">
            <a:avLst/>
          </a:prstGeom>
        </p:spPr>
        <p:txBody>
          <a:bodyPr vert="horz" lIns="91440" tIns="45720" rIns="91440" bIns="45720" rtlCol="0">
            <a:normAutofit/>
          </a:bodyPr>
          <a:lstStyle>
            <a:lvl1pPr>
              <a:defRPr sz="2400" baseline="0"/>
            </a:lvl1pPr>
            <a:lvl2pPr marL="228600" indent="0">
              <a:buClr>
                <a:schemeClr val="tx1"/>
              </a:buClr>
              <a:buNone/>
              <a:defRPr sz="1400"/>
            </a:lvl2pPr>
          </a:lstStyle>
          <a:p>
            <a:pPr lvl="0"/>
            <a:endParaRPr lang="en-US"/>
          </a:p>
        </p:txBody>
      </p:sp>
      <p:sp>
        <p:nvSpPr>
          <p:cNvPr id="8" name="Picture Placeholder 3"/>
          <p:cNvSpPr>
            <a:spLocks noGrp="1"/>
          </p:cNvSpPr>
          <p:nvPr>
            <p:ph type="pic" sz="quarter" idx="10"/>
          </p:nvPr>
        </p:nvSpPr>
        <p:spPr>
          <a:xfrm>
            <a:off x="7570384" y="1302157"/>
            <a:ext cx="4621619" cy="3732027"/>
          </a:xfrm>
          <a:prstGeom prst="rect">
            <a:avLst/>
          </a:prstGeom>
        </p:spPr>
      </p:sp>
    </p:spTree>
    <p:extLst>
      <p:ext uri="{BB962C8B-B14F-4D97-AF65-F5344CB8AC3E}">
        <p14:creationId xmlns:p14="http://schemas.microsoft.com/office/powerpoint/2010/main" val="153978911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userDrawn="1">
  <p:cSld name="Breaker Slide: Icon Only ">
    <p:spTree>
      <p:nvGrpSpPr>
        <p:cNvPr id="1" name=""/>
        <p:cNvGrpSpPr/>
        <p:nvPr/>
      </p:nvGrpSpPr>
      <p:grpSpPr>
        <a:xfrm>
          <a:off x="0" y="0"/>
          <a:ext cx="0" cy="0"/>
          <a:chOff x="0" y="0"/>
          <a:chExt cx="0" cy="0"/>
        </a:xfrm>
      </p:grpSpPr>
      <p:pic>
        <p:nvPicPr>
          <p:cNvPr id="3" name="Picture 2" descr="breaker_2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960396" cy="6858000"/>
          </a:xfrm>
          <a:prstGeom prst="rect">
            <a:avLst/>
          </a:prstGeom>
        </p:spPr>
      </p:pic>
      <p:grpSp>
        <p:nvGrpSpPr>
          <p:cNvPr id="20" name="Group 19"/>
          <p:cNvGrpSpPr/>
          <p:nvPr userDrawn="1"/>
        </p:nvGrpSpPr>
        <p:grpSpPr>
          <a:xfrm>
            <a:off x="9991558" y="6122952"/>
            <a:ext cx="1844842" cy="572324"/>
            <a:chOff x="7083231" y="6122952"/>
            <a:chExt cx="1844842" cy="572324"/>
          </a:xfrm>
        </p:grpSpPr>
        <p:grpSp>
          <p:nvGrpSpPr>
            <p:cNvPr id="21" name="Group 20"/>
            <p:cNvGrpSpPr/>
            <p:nvPr userDrawn="1"/>
          </p:nvGrpSpPr>
          <p:grpSpPr>
            <a:xfrm>
              <a:off x="7083231" y="6122952"/>
              <a:ext cx="1844842" cy="572324"/>
              <a:chOff x="1936751" y="5480050"/>
              <a:chExt cx="7558088" cy="2344738"/>
            </a:xfrm>
          </p:grpSpPr>
          <p:sp>
            <p:nvSpPr>
              <p:cNvPr id="30"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31"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4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grpSp>
      </p:grpSp>
      <p:sp>
        <p:nvSpPr>
          <p:cNvPr id="4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43" name="Straight Connector 4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3706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632523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Title Slide: Icon/Image">
    <p:spTree>
      <p:nvGrpSpPr>
        <p:cNvPr id="1" name=""/>
        <p:cNvGrpSpPr/>
        <p:nvPr/>
      </p:nvGrpSpPr>
      <p:grpSpPr>
        <a:xfrm>
          <a:off x="0" y="0"/>
          <a:ext cx="0" cy="0"/>
          <a:chOff x="0" y="0"/>
          <a:chExt cx="0" cy="0"/>
        </a:xfrm>
      </p:grpSpPr>
      <p:pic>
        <p:nvPicPr>
          <p:cNvPr id="3" name="Picture 2"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grpSp>
        <p:nvGrpSpPr>
          <p:cNvPr id="24" name="Group 23"/>
          <p:cNvGrpSpPr/>
          <p:nvPr userDrawn="1"/>
        </p:nvGrpSpPr>
        <p:grpSpPr>
          <a:xfrm>
            <a:off x="-9281" y="6354151"/>
            <a:ext cx="481013" cy="361950"/>
            <a:chOff x="-19050" y="6315075"/>
            <a:chExt cx="481013" cy="361950"/>
          </a:xfrm>
        </p:grpSpPr>
        <p:sp>
          <p:nvSpPr>
            <p:cNvPr id="25" name="Freeform 24"/>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rotWithShape="1">
            <a:blip r:embed="rId3"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pic>
        <p:nvPicPr>
          <p:cNvPr id="36" name="Picture 35" descr="Hexagon_Mining_RGB_Standard.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42" name="Title 1"/>
          <p:cNvSpPr>
            <a:spLocks noGrp="1"/>
          </p:cNvSpPr>
          <p:nvPr>
            <p:ph type="ctrTitle"/>
          </p:nvPr>
        </p:nvSpPr>
        <p:spPr>
          <a:xfrm>
            <a:off x="5410200" y="4150777"/>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64"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65"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66" name="Straight Connector 65"/>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8796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without Image">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FD06C295-2447-214E-BBB2-CAF9AE38C1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34F97E3C-6B69-E747-83E0-F68B72835E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6" name="Text Placeholder 6">
            <a:extLst>
              <a:ext uri="{FF2B5EF4-FFF2-40B4-BE49-F238E27FC236}">
                <a16:creationId xmlns:a16="http://schemas.microsoft.com/office/drawing/2014/main" id="{A04C6FF3-D072-4600-B947-1073787D9DE0}"/>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7" name="Text Placeholder 36">
            <a:extLst>
              <a:ext uri="{FF2B5EF4-FFF2-40B4-BE49-F238E27FC236}">
                <a16:creationId xmlns:a16="http://schemas.microsoft.com/office/drawing/2014/main" id="{79A36AE3-3962-4328-B7E7-2CEB8935E871}"/>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1050939191"/>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Lg Image">
    <p:spTree>
      <p:nvGrpSpPr>
        <p:cNvPr id="1" name=""/>
        <p:cNvGrpSpPr/>
        <p:nvPr/>
      </p:nvGrpSpPr>
      <p:grpSpPr>
        <a:xfrm>
          <a:off x="0" y="0"/>
          <a:ext cx="0" cy="0"/>
          <a:chOff x="0" y="0"/>
          <a:chExt cx="0" cy="0"/>
        </a:xfrm>
      </p:grpSpPr>
      <p:pic>
        <p:nvPicPr>
          <p:cNvPr id="4" name="Picture 3" descr="breaker_3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010656"/>
          </a:xfrm>
          <a:prstGeom prst="rect">
            <a:avLst/>
          </a:prstGeom>
        </p:spPr>
      </p:pic>
      <p:sp>
        <p:nvSpPr>
          <p:cNvPr id="13" name="Rectangle 12"/>
          <p:cNvSpPr/>
          <p:nvPr userDrawn="1"/>
        </p:nvSpPr>
        <p:spPr>
          <a:xfrm>
            <a:off x="0" y="5951538"/>
            <a:ext cx="12200467" cy="906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18" name="Title 1"/>
          <p:cNvSpPr>
            <a:spLocks noGrp="1"/>
          </p:cNvSpPr>
          <p:nvPr>
            <p:ph type="ctrTitle"/>
          </p:nvPr>
        </p:nvSpPr>
        <p:spPr>
          <a:xfrm>
            <a:off x="6006109" y="4023780"/>
            <a:ext cx="5830291"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FFFFFF"/>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9" name="Text Placeholder 11"/>
          <p:cNvSpPr>
            <a:spLocks noGrp="1"/>
          </p:cNvSpPr>
          <p:nvPr>
            <p:ph type="body" sz="quarter" idx="13"/>
          </p:nvPr>
        </p:nvSpPr>
        <p:spPr>
          <a:xfrm>
            <a:off x="6006109" y="5473241"/>
            <a:ext cx="5830291" cy="289379"/>
          </a:xfrm>
          <a:prstGeom prst="rect">
            <a:avLst/>
          </a:prstGeom>
        </p:spPr>
        <p:txBody>
          <a:bodyPr anchor="t">
            <a:noAutofit/>
          </a:bodyPr>
          <a:lstStyle>
            <a:lvl1pPr marL="0" indent="0" algn="l">
              <a:buNone/>
              <a:defRPr sz="1800">
                <a:solidFill>
                  <a:srgbClr val="FFFFFF"/>
                </a:solidFill>
              </a:defRPr>
            </a:lvl1pPr>
          </a:lstStyle>
          <a:p>
            <a:pPr lvl="0"/>
            <a:r>
              <a:rPr lang="en-US"/>
              <a:t>Click to edit Master text styles</a:t>
            </a:r>
          </a:p>
        </p:txBody>
      </p:sp>
      <p:sp>
        <p:nvSpPr>
          <p:cNvPr id="20" name="Subtitle 2"/>
          <p:cNvSpPr>
            <a:spLocks noGrp="1"/>
          </p:cNvSpPr>
          <p:nvPr>
            <p:ph type="subTitle" idx="1"/>
          </p:nvPr>
        </p:nvSpPr>
        <p:spPr>
          <a:xfrm>
            <a:off x="6006109" y="5026020"/>
            <a:ext cx="5830291"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rgbClr val="FFFFFF"/>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21" name="Straight Connector 20"/>
          <p:cNvCxnSpPr/>
          <p:nvPr userDrawn="1"/>
        </p:nvCxnSpPr>
        <p:spPr>
          <a:xfrm>
            <a:off x="6158509" y="5026020"/>
            <a:ext cx="568423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userDrawn="1"/>
        </p:nvGrpSpPr>
        <p:grpSpPr>
          <a:xfrm>
            <a:off x="-9281" y="6354151"/>
            <a:ext cx="481013" cy="361950"/>
            <a:chOff x="-19050" y="6315075"/>
            <a:chExt cx="481013" cy="361950"/>
          </a:xfrm>
        </p:grpSpPr>
        <p:sp>
          <p:nvSpPr>
            <p:cNvPr id="22" name="Freeform 21"/>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userDrawn="1"/>
          </p:nvPicPr>
          <p:blipFill rotWithShape="1">
            <a:blip r:embed="rId4"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spTree>
    <p:extLst>
      <p:ext uri="{BB962C8B-B14F-4D97-AF65-F5344CB8AC3E}">
        <p14:creationId xmlns:p14="http://schemas.microsoft.com/office/powerpoint/2010/main" val="8783522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1_Title Slide: Icon/Custom Image">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1" name="Title 1"/>
          <p:cNvSpPr>
            <a:spLocks noGrp="1"/>
          </p:cNvSpPr>
          <p:nvPr>
            <p:ph type="ctrTitle"/>
          </p:nvPr>
        </p:nvSpPr>
        <p:spPr>
          <a:xfrm>
            <a:off x="5410200" y="4023780"/>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FFFFFF"/>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3" name="Text Placeholder 11"/>
          <p:cNvSpPr>
            <a:spLocks noGrp="1"/>
          </p:cNvSpPr>
          <p:nvPr>
            <p:ph type="body" sz="quarter" idx="13"/>
          </p:nvPr>
        </p:nvSpPr>
        <p:spPr>
          <a:xfrm>
            <a:off x="5410200" y="5473241"/>
            <a:ext cx="6426200" cy="289379"/>
          </a:xfrm>
          <a:prstGeom prst="rect">
            <a:avLst/>
          </a:prstGeom>
        </p:spPr>
        <p:txBody>
          <a:bodyPr anchor="t">
            <a:noAutofit/>
          </a:bodyPr>
          <a:lstStyle>
            <a:lvl1pPr marL="0" indent="0" algn="l">
              <a:buNone/>
              <a:defRPr sz="1800">
                <a:solidFill>
                  <a:srgbClr val="FFFFFF"/>
                </a:solidFill>
              </a:defRPr>
            </a:lvl1pPr>
          </a:lstStyle>
          <a:p>
            <a:pPr lvl="0"/>
            <a:r>
              <a:rPr lang="en-US"/>
              <a:t>Click to edit Master text styles</a:t>
            </a:r>
          </a:p>
        </p:txBody>
      </p:sp>
      <p:sp>
        <p:nvSpPr>
          <p:cNvPr id="14" name="Subtitle 2"/>
          <p:cNvSpPr>
            <a:spLocks noGrp="1"/>
          </p:cNvSpPr>
          <p:nvPr>
            <p:ph type="subTitle" idx="1"/>
          </p:nvPr>
        </p:nvSpPr>
        <p:spPr>
          <a:xfrm>
            <a:off x="5410200" y="5026020"/>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rgbClr val="FFFFFF"/>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5" name="Straight Connector 14"/>
          <p:cNvCxnSpPr/>
          <p:nvPr userDrawn="1"/>
        </p:nvCxnSpPr>
        <p:spPr>
          <a:xfrm>
            <a:off x="5562600" y="5026020"/>
            <a:ext cx="626521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910281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Title Slide: Custom Image Color Text">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5410200" y="4150777"/>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1"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12"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3" name="Straight Connector 12"/>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8633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29384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Title Slide: Icon/Image, No Content ">
    <p:spTree>
      <p:nvGrpSpPr>
        <p:cNvPr id="1" name=""/>
        <p:cNvGrpSpPr/>
        <p:nvPr/>
      </p:nvGrpSpPr>
      <p:grpSpPr>
        <a:xfrm>
          <a:off x="0" y="0"/>
          <a:ext cx="0" cy="0"/>
          <a:chOff x="0" y="0"/>
          <a:chExt cx="0" cy="0"/>
        </a:xfrm>
      </p:grpSpPr>
      <p:pic>
        <p:nvPicPr>
          <p:cNvPr id="8" name="Picture 7"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pic>
        <p:nvPicPr>
          <p:cNvPr id="36" name="Picture 35"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grpSp>
        <p:nvGrpSpPr>
          <p:cNvPr id="7" name="Group 6"/>
          <p:cNvGrpSpPr/>
          <p:nvPr userDrawn="1"/>
        </p:nvGrpSpPr>
        <p:grpSpPr>
          <a:xfrm>
            <a:off x="-9281" y="6354151"/>
            <a:ext cx="481013" cy="361950"/>
            <a:chOff x="-19050" y="6315075"/>
            <a:chExt cx="481013" cy="361950"/>
          </a:xfrm>
        </p:grpSpPr>
        <p:sp>
          <p:nvSpPr>
            <p:cNvPr id="9" name="Freeform 8"/>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spTree>
    <p:extLst>
      <p:ext uri="{BB962C8B-B14F-4D97-AF65-F5344CB8AC3E}">
        <p14:creationId xmlns:p14="http://schemas.microsoft.com/office/powerpoint/2010/main" val="279568974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Title Slide: Text Only">
    <p:spTree>
      <p:nvGrpSpPr>
        <p:cNvPr id="1" name=""/>
        <p:cNvGrpSpPr/>
        <p:nvPr/>
      </p:nvGrpSpPr>
      <p:grpSpPr>
        <a:xfrm>
          <a:off x="0" y="0"/>
          <a:ext cx="0" cy="0"/>
          <a:chOff x="0" y="0"/>
          <a:chExt cx="0" cy="0"/>
        </a:xfrm>
      </p:grpSpPr>
      <p:sp>
        <p:nvSpPr>
          <p:cNvPr id="33" name="Title 1"/>
          <p:cNvSpPr>
            <a:spLocks noGrp="1"/>
          </p:cNvSpPr>
          <p:nvPr>
            <p:ph type="ctrTitle"/>
          </p:nvPr>
        </p:nvSpPr>
        <p:spPr>
          <a:xfrm>
            <a:off x="5410200" y="4023780"/>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4" name="Text Placeholder 11"/>
          <p:cNvSpPr>
            <a:spLocks noGrp="1"/>
          </p:cNvSpPr>
          <p:nvPr>
            <p:ph type="body" sz="quarter" idx="13"/>
          </p:nvPr>
        </p:nvSpPr>
        <p:spPr>
          <a:xfrm>
            <a:off x="5410200" y="5473241"/>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35" name="Subtitle 2"/>
          <p:cNvSpPr>
            <a:spLocks noGrp="1"/>
          </p:cNvSpPr>
          <p:nvPr>
            <p:ph type="subTitle" idx="1"/>
          </p:nvPr>
        </p:nvSpPr>
        <p:spPr>
          <a:xfrm>
            <a:off x="5410200" y="5026020"/>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36" name="Straight Connector 35"/>
          <p:cNvCxnSpPr/>
          <p:nvPr userDrawn="1"/>
        </p:nvCxnSpPr>
        <p:spPr>
          <a:xfrm>
            <a:off x="5562600" y="5026020"/>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563769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Breaker Slide: Icon/Image ">
    <p:spTree>
      <p:nvGrpSpPr>
        <p:cNvPr id="1" name=""/>
        <p:cNvGrpSpPr/>
        <p:nvPr/>
      </p:nvGrpSpPr>
      <p:grpSpPr>
        <a:xfrm>
          <a:off x="0" y="0"/>
          <a:ext cx="0" cy="0"/>
          <a:chOff x="0" y="0"/>
          <a:chExt cx="0" cy="0"/>
        </a:xfrm>
      </p:grpSpPr>
      <p:pic>
        <p:nvPicPr>
          <p:cNvPr id="5" name="Picture 4" descr="breaker_1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808131" cy="6867769"/>
          </a:xfrm>
          <a:prstGeom prst="rect">
            <a:avLst/>
          </a:prstGeom>
        </p:spPr>
      </p:pic>
      <p:grpSp>
        <p:nvGrpSpPr>
          <p:cNvPr id="21" name="Group 20"/>
          <p:cNvGrpSpPr/>
          <p:nvPr userDrawn="1"/>
        </p:nvGrpSpPr>
        <p:grpSpPr>
          <a:xfrm>
            <a:off x="9991558" y="6122952"/>
            <a:ext cx="1844842" cy="572324"/>
            <a:chOff x="7083231" y="6122952"/>
            <a:chExt cx="1844842" cy="572324"/>
          </a:xfrm>
        </p:grpSpPr>
        <p:grpSp>
          <p:nvGrpSpPr>
            <p:cNvPr id="22" name="Group 21"/>
            <p:cNvGrpSpPr/>
            <p:nvPr userDrawn="1"/>
          </p:nvGrpSpPr>
          <p:grpSpPr>
            <a:xfrm>
              <a:off x="7083231" y="6122952"/>
              <a:ext cx="1844842" cy="572324"/>
              <a:chOff x="1936751" y="5480050"/>
              <a:chExt cx="7558088" cy="2344738"/>
            </a:xfrm>
          </p:grpSpPr>
          <p:sp>
            <p:nvSpPr>
              <p:cNvPr id="45"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rgbClr val="1186AB"/>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7"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38" name="Straight Connector 37"/>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77550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Breaker Slide: Icon Only ">
    <p:spTree>
      <p:nvGrpSpPr>
        <p:cNvPr id="1" name=""/>
        <p:cNvGrpSpPr/>
        <p:nvPr/>
      </p:nvGrpSpPr>
      <p:grpSpPr>
        <a:xfrm>
          <a:off x="0" y="0"/>
          <a:ext cx="0" cy="0"/>
          <a:chOff x="0" y="0"/>
          <a:chExt cx="0" cy="0"/>
        </a:xfrm>
      </p:grpSpPr>
      <p:pic>
        <p:nvPicPr>
          <p:cNvPr id="3" name="Picture 2" descr="breaker_2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960396" cy="6858000"/>
          </a:xfrm>
          <a:prstGeom prst="rect">
            <a:avLst/>
          </a:prstGeom>
        </p:spPr>
      </p:pic>
      <p:grpSp>
        <p:nvGrpSpPr>
          <p:cNvPr id="20" name="Group 19"/>
          <p:cNvGrpSpPr/>
          <p:nvPr userDrawn="1"/>
        </p:nvGrpSpPr>
        <p:grpSpPr>
          <a:xfrm>
            <a:off x="9991558" y="6122952"/>
            <a:ext cx="1844842" cy="572324"/>
            <a:chOff x="7083231" y="6122952"/>
            <a:chExt cx="1844842" cy="572324"/>
          </a:xfrm>
        </p:grpSpPr>
        <p:grpSp>
          <p:nvGrpSpPr>
            <p:cNvPr id="21" name="Group 20"/>
            <p:cNvGrpSpPr/>
            <p:nvPr userDrawn="1"/>
          </p:nvGrpSpPr>
          <p:grpSpPr>
            <a:xfrm>
              <a:off x="7083231" y="6122952"/>
              <a:ext cx="1844842" cy="572324"/>
              <a:chOff x="1936751" y="5480050"/>
              <a:chExt cx="7558088" cy="2344738"/>
            </a:xfrm>
          </p:grpSpPr>
          <p:sp>
            <p:nvSpPr>
              <p:cNvPr id="30"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4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43" name="Straight Connector 4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9264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Breaker Slide: Icon/Custom Image ">
    <p:bg>
      <p:bgPr>
        <a:solidFill>
          <a:schemeClr val="bg1">
            <a:lumMod val="85000"/>
          </a:schemeClr>
        </a:solidFill>
        <a:effectLst/>
      </p:bgPr>
    </p:bg>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rgbClr val="1186AB"/>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1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13" name="Straight Connector 1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06785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Breaker Slide: Custom Image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rtlCol="0">
            <a:normAutofit/>
          </a:bodyPr>
          <a:lstStyle/>
          <a:p>
            <a:pPr lvl="0"/>
            <a:endParaRPr lang="en-US" noProof="0"/>
          </a:p>
        </p:txBody>
      </p:sp>
      <p:sp>
        <p:nvSpPr>
          <p:cNvPr id="6"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7"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8" name="Straight Connector 7"/>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64065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out Image">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FD06C295-2447-214E-BBB2-CAF9AE38C1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34F97E3C-6B69-E747-83E0-F68B72835E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6" name="Text Placeholder 6">
            <a:extLst>
              <a:ext uri="{FF2B5EF4-FFF2-40B4-BE49-F238E27FC236}">
                <a16:creationId xmlns:a16="http://schemas.microsoft.com/office/drawing/2014/main" id="{A04C6FF3-D072-4600-B947-1073787D9DE0}"/>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7" name="Text Placeholder 36">
            <a:extLst>
              <a:ext uri="{FF2B5EF4-FFF2-40B4-BE49-F238E27FC236}">
                <a16:creationId xmlns:a16="http://schemas.microsoft.com/office/drawing/2014/main" id="{79A36AE3-3962-4328-B7E7-2CEB8935E871}"/>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2170730198"/>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reaker Slide: Lg Image">
    <p:spTree>
      <p:nvGrpSpPr>
        <p:cNvPr id="1" name=""/>
        <p:cNvGrpSpPr/>
        <p:nvPr/>
      </p:nvGrpSpPr>
      <p:grpSpPr>
        <a:xfrm>
          <a:off x="0" y="0"/>
          <a:ext cx="0" cy="0"/>
          <a:chOff x="0" y="0"/>
          <a:chExt cx="0" cy="0"/>
        </a:xfrm>
      </p:grpSpPr>
      <p:pic>
        <p:nvPicPr>
          <p:cNvPr id="4" name="Picture 3" descr="breaker_5.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096"/>
            <a:ext cx="12211538" cy="6864096"/>
          </a:xfrm>
          <a:prstGeom prst="rect">
            <a:avLst/>
          </a:prstGeom>
        </p:spPr>
      </p:pic>
      <p:sp>
        <p:nvSpPr>
          <p:cNvPr id="17" name="Rectangle 16"/>
          <p:cNvSpPr/>
          <p:nvPr userDrawn="1"/>
        </p:nvSpPr>
        <p:spPr>
          <a:xfrm>
            <a:off x="-793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 name="Picture 19"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12"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13"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14" name="Straight Connector 13"/>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78859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Agenda: Icon/Image">
    <p:spTree>
      <p:nvGrpSpPr>
        <p:cNvPr id="1" name=""/>
        <p:cNvGrpSpPr/>
        <p:nvPr/>
      </p:nvGrpSpPr>
      <p:grpSpPr>
        <a:xfrm>
          <a:off x="0" y="0"/>
          <a:ext cx="0" cy="0"/>
          <a:chOff x="0" y="0"/>
          <a:chExt cx="0" cy="0"/>
        </a:xfrm>
      </p:grpSpPr>
      <p:pic>
        <p:nvPicPr>
          <p:cNvPr id="4" name="Picture 3" descr="agenda_1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95776"/>
          </a:xfrm>
          <a:prstGeom prst="rect">
            <a:avLst/>
          </a:prstGeom>
        </p:spPr>
      </p:pic>
      <p:sp>
        <p:nvSpPr>
          <p:cNvPr id="3"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9337077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Agenda: Icon Only ">
    <p:spTree>
      <p:nvGrpSpPr>
        <p:cNvPr id="1" name=""/>
        <p:cNvGrpSpPr/>
        <p:nvPr/>
      </p:nvGrpSpPr>
      <p:grpSpPr>
        <a:xfrm>
          <a:off x="0" y="0"/>
          <a:ext cx="0" cy="0"/>
          <a:chOff x="0" y="0"/>
          <a:chExt cx="0" cy="0"/>
        </a:xfrm>
      </p:grpSpPr>
      <p:pic>
        <p:nvPicPr>
          <p:cNvPr id="4" name="Picture 3" descr="agenda_2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79520"/>
          </a:xfrm>
          <a:prstGeom prst="rect">
            <a:avLst/>
          </a:prstGeom>
        </p:spPr>
      </p:pic>
      <p:sp>
        <p:nvSpPr>
          <p:cNvPr id="7"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296720807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Agenda: Icon/Custom Image">
    <p:bg>
      <p:bgPr>
        <a:solidFill>
          <a:schemeClr val="bg1">
            <a:lumMod val="85000"/>
          </a:schemeClr>
        </a:solid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36233563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Agenda: Icon Only 2 Column ">
    <p:spTree>
      <p:nvGrpSpPr>
        <p:cNvPr id="1" name=""/>
        <p:cNvGrpSpPr/>
        <p:nvPr/>
      </p:nvGrpSpPr>
      <p:grpSpPr>
        <a:xfrm>
          <a:off x="0" y="0"/>
          <a:ext cx="0" cy="0"/>
          <a:chOff x="0" y="0"/>
          <a:chExt cx="0" cy="0"/>
        </a:xfrm>
      </p:grpSpPr>
      <p:pic>
        <p:nvPicPr>
          <p:cNvPr id="2" name="Picture 1" descr="agenda_3_opt.png"/>
          <p:cNvPicPr>
            <a:picLocks noChangeAspect="1"/>
          </p:cNvPicPr>
          <p:nvPr userDrawn="1"/>
        </p:nvPicPr>
        <p:blipFill rotWithShape="1">
          <a:blip r:embed="rId2">
            <a:extLst>
              <a:ext uri="{28A0092B-C50C-407E-A947-70E740481C1C}">
                <a14:useLocalDpi xmlns:a14="http://schemas.microsoft.com/office/drawing/2010/main" val="0"/>
              </a:ext>
            </a:extLst>
          </a:blip>
          <a:srcRect t="5396"/>
          <a:stretch/>
        </p:blipFill>
        <p:spPr>
          <a:xfrm>
            <a:off x="0" y="0"/>
            <a:ext cx="12201770" cy="1712822"/>
          </a:xfrm>
          <a:prstGeom prst="rect">
            <a:avLst/>
          </a:prstGeom>
        </p:spPr>
      </p:pic>
      <p:sp>
        <p:nvSpPr>
          <p:cNvPr id="6"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
        <p:nvSpPr>
          <p:cNvPr id="8" name="Content Placeholder 2"/>
          <p:cNvSpPr>
            <a:spLocks noGrp="1"/>
          </p:cNvSpPr>
          <p:nvPr>
            <p:ph idx="10"/>
          </p:nvPr>
        </p:nvSpPr>
        <p:spPr>
          <a:xfrm>
            <a:off x="5698626"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6798619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ntent: 2 Columns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4"/>
          <p:cNvSpPr>
            <a:spLocks noGrp="1"/>
          </p:cNvSpPr>
          <p:nvPr>
            <p:ph idx="1"/>
          </p:nvPr>
        </p:nvSpPr>
        <p:spPr>
          <a:xfrm>
            <a:off x="395004"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idx="10"/>
          </p:nvPr>
        </p:nvSpPr>
        <p:spPr>
          <a:xfrm>
            <a:off x="6138251"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212373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ontent: Comparison">
    <p:spTree>
      <p:nvGrpSpPr>
        <p:cNvPr id="1" name=""/>
        <p:cNvGrpSpPr/>
        <p:nvPr/>
      </p:nvGrpSpPr>
      <p:grpSpPr>
        <a:xfrm>
          <a:off x="0" y="0"/>
          <a:ext cx="0" cy="0"/>
          <a:chOff x="0" y="0"/>
          <a:chExt cx="0" cy="0"/>
        </a:xfrm>
      </p:grpSpPr>
      <p:sp>
        <p:nvSpPr>
          <p:cNvPr id="8" name="Title 1"/>
          <p:cNvSpPr>
            <a:spLocks noGrp="1"/>
          </p:cNvSpPr>
          <p:nvPr>
            <p:ph type="title"/>
          </p:nvPr>
        </p:nvSpPr>
        <p:spPr>
          <a:xfrm>
            <a:off x="385235" y="656167"/>
            <a:ext cx="11455398" cy="495300"/>
          </a:xfrm>
        </p:spPr>
        <p:txBody>
          <a:bodyPr/>
          <a:lstStyle/>
          <a:p>
            <a:r>
              <a:rPr lang="en-US"/>
              <a:t>Click to edit Master title style</a:t>
            </a:r>
          </a:p>
        </p:txBody>
      </p:sp>
      <p:sp>
        <p:nvSpPr>
          <p:cNvPr id="9" name="Text Placeholder 2"/>
          <p:cNvSpPr>
            <a:spLocks noGrp="1"/>
          </p:cNvSpPr>
          <p:nvPr>
            <p:ph type="body" idx="1"/>
          </p:nvPr>
        </p:nvSpPr>
        <p:spPr>
          <a:xfrm>
            <a:off x="386442" y="1470025"/>
            <a:ext cx="5711146" cy="446220"/>
          </a:xfrm>
          <a:prstGeom prst="rect">
            <a:avLst/>
          </a:prstGeom>
        </p:spPr>
        <p:txBody>
          <a:bodyPr anchor="b">
            <a:noAutofit/>
          </a:bodyPr>
          <a:lstStyle>
            <a:lvl1pPr marL="0" indent="0">
              <a:buNone/>
              <a:tabLst>
                <a:tab pos="857250" algn="l"/>
              </a:tabLst>
              <a:defRPr sz="22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10" name="Content Placeholder 3"/>
          <p:cNvSpPr>
            <a:spLocks noGrp="1"/>
          </p:cNvSpPr>
          <p:nvPr>
            <p:ph sz="half" idx="2"/>
          </p:nvPr>
        </p:nvSpPr>
        <p:spPr>
          <a:xfrm>
            <a:off x="392352" y="1923142"/>
            <a:ext cx="5705236" cy="3964896"/>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20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8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6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600"/>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11" name="Text Placeholder 2"/>
          <p:cNvSpPr>
            <a:spLocks noGrp="1"/>
          </p:cNvSpPr>
          <p:nvPr>
            <p:ph type="body" idx="10"/>
          </p:nvPr>
        </p:nvSpPr>
        <p:spPr>
          <a:xfrm>
            <a:off x="6101203" y="1470025"/>
            <a:ext cx="5735222" cy="446220"/>
          </a:xfrm>
          <a:prstGeom prst="rect">
            <a:avLst/>
          </a:prstGeom>
        </p:spPr>
        <p:txBody>
          <a:bodyPr anchor="b">
            <a:noAutofit/>
          </a:bodyPr>
          <a:lstStyle>
            <a:lvl1pPr marL="0" indent="0">
              <a:buNone/>
              <a:tabLst>
                <a:tab pos="857250" algn="l"/>
              </a:tabLst>
              <a:defRPr sz="22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12" name="Content Placeholder 3"/>
          <p:cNvSpPr>
            <a:spLocks noGrp="1"/>
          </p:cNvSpPr>
          <p:nvPr>
            <p:ph sz="half" idx="11"/>
          </p:nvPr>
        </p:nvSpPr>
        <p:spPr>
          <a:xfrm>
            <a:off x="6107112" y="1923142"/>
            <a:ext cx="5729287" cy="3964896"/>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20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8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6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600"/>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333787654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ontent: Image on Left">
    <p:spTree>
      <p:nvGrpSpPr>
        <p:cNvPr id="1" name=""/>
        <p:cNvGrpSpPr/>
        <p:nvPr/>
      </p:nvGrpSpPr>
      <p:grpSpPr>
        <a:xfrm>
          <a:off x="0" y="0"/>
          <a:ext cx="0" cy="0"/>
          <a:chOff x="0" y="0"/>
          <a:chExt cx="0" cy="0"/>
        </a:xfrm>
      </p:grpSpPr>
      <p:sp>
        <p:nvSpPr>
          <p:cNvPr id="5" name="Title 1"/>
          <p:cNvSpPr>
            <a:spLocks noGrp="1"/>
          </p:cNvSpPr>
          <p:nvPr>
            <p:ph type="title"/>
          </p:nvPr>
        </p:nvSpPr>
        <p:spPr>
          <a:xfrm>
            <a:off x="385235" y="656167"/>
            <a:ext cx="11455398" cy="495300"/>
          </a:xfrm>
        </p:spPr>
        <p:txBody>
          <a:bodyPr/>
          <a:lstStyle/>
          <a:p>
            <a:r>
              <a:rPr lang="en-US"/>
              <a:t>Click to edit Master title style</a:t>
            </a:r>
          </a:p>
        </p:txBody>
      </p:sp>
      <p:sp>
        <p:nvSpPr>
          <p:cNvPr id="7" name="Picture Placeholder 7"/>
          <p:cNvSpPr>
            <a:spLocks noGrp="1"/>
          </p:cNvSpPr>
          <p:nvPr>
            <p:ph type="pic" sz="quarter" idx="13"/>
          </p:nvPr>
        </p:nvSpPr>
        <p:spPr>
          <a:xfrm>
            <a:off x="0" y="1609726"/>
            <a:ext cx="6583864" cy="4279900"/>
          </a:xfrm>
          <a:prstGeom prst="rect">
            <a:avLst/>
          </a:prstGeom>
        </p:spPr>
        <p:txBody>
          <a:bodyPr/>
          <a:lstStyle/>
          <a:p>
            <a:endParaRPr lang="en-US"/>
          </a:p>
        </p:txBody>
      </p:sp>
      <p:sp>
        <p:nvSpPr>
          <p:cNvPr id="9" name="Text Placeholder 5"/>
          <p:cNvSpPr>
            <a:spLocks noGrp="1"/>
          </p:cNvSpPr>
          <p:nvPr>
            <p:ph type="body" sz="quarter" idx="14"/>
          </p:nvPr>
        </p:nvSpPr>
        <p:spPr>
          <a:xfrm>
            <a:off x="6722533" y="1479177"/>
            <a:ext cx="5113867" cy="4408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94499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ontent: Image on Righ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5676903" y="1609725"/>
            <a:ext cx="6515100" cy="4283075"/>
          </a:xfrm>
          <a:prstGeom prst="rect">
            <a:avLst/>
          </a:prstGeom>
        </p:spPr>
        <p:txBody>
          <a:bodyPr/>
          <a:lstStyle/>
          <a:p>
            <a:endParaRPr lang="en-US"/>
          </a:p>
        </p:txBody>
      </p:sp>
      <p:sp>
        <p:nvSpPr>
          <p:cNvPr id="6" name="Text Placeholder 5"/>
          <p:cNvSpPr>
            <a:spLocks noGrp="1"/>
          </p:cNvSpPr>
          <p:nvPr>
            <p:ph type="body" sz="quarter" idx="14"/>
          </p:nvPr>
        </p:nvSpPr>
        <p:spPr>
          <a:xfrm>
            <a:off x="392150" y="1488013"/>
            <a:ext cx="5202767" cy="4401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349749425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ontent: Chart ">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81002" y="1371600"/>
            <a:ext cx="11455399" cy="4518025"/>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35259768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with Imag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3C66C643-40F3-483E-8046-AFCC63C2DE5C}"/>
              </a:ext>
            </a:extLst>
          </p:cNvPr>
          <p:cNvPicPr>
            <a:picLocks noChangeAspect="1"/>
          </p:cNvPicPr>
          <p:nvPr userDrawn="1"/>
        </p:nvPicPr>
        <p:blipFill>
          <a:blip r:embed="rId2"/>
          <a:stretch>
            <a:fillRect/>
          </a:stretch>
        </p:blipFill>
        <p:spPr>
          <a:xfrm>
            <a:off x="0" y="2974"/>
            <a:ext cx="12192000" cy="6852052"/>
          </a:xfrm>
          <a:prstGeom prst="rect">
            <a:avLst/>
          </a:prstGeom>
        </p:spPr>
      </p:pic>
      <p:pic>
        <p:nvPicPr>
          <p:cNvPr id="6" name="Picture 5">
            <a:extLst>
              <a:ext uri="{FF2B5EF4-FFF2-40B4-BE49-F238E27FC236}">
                <a16:creationId xmlns:a16="http://schemas.microsoft.com/office/drawing/2014/main" id="{23F31C1A-E0A7-A64C-A2AA-507F922458B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40" name="Picture Placeholder 39">
            <a:extLst>
              <a:ext uri="{FF2B5EF4-FFF2-40B4-BE49-F238E27FC236}">
                <a16:creationId xmlns:a16="http://schemas.microsoft.com/office/drawing/2014/main" id="{8F2B69CC-26B8-4B8E-BBDE-7AFA698148BF}"/>
              </a:ext>
            </a:extLst>
          </p:cNvPr>
          <p:cNvSpPr>
            <a:spLocks noGrp="1"/>
          </p:cNvSpPr>
          <p:nvPr>
            <p:ph type="pic" sz="quarter" idx="12"/>
          </p:nvPr>
        </p:nvSpPr>
        <p:spPr>
          <a:xfrm>
            <a:off x="2" y="0"/>
            <a:ext cx="5169289" cy="6858000"/>
          </a:xfrm>
          <a:custGeom>
            <a:avLst/>
            <a:gdLst>
              <a:gd name="connsiteX0" fmla="*/ 0 w 5169289"/>
              <a:gd name="connsiteY0" fmla="*/ 0 h 6858000"/>
              <a:gd name="connsiteX1" fmla="*/ 2457881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9289" h="6858000">
                <a:moveTo>
                  <a:pt x="0" y="0"/>
                </a:moveTo>
                <a:lnTo>
                  <a:pt x="2457881" y="0"/>
                </a:lnTo>
                <a:lnTo>
                  <a:pt x="5169289" y="6858000"/>
                </a:lnTo>
                <a:lnTo>
                  <a:pt x="2133271" y="6858000"/>
                </a:lnTo>
                <a:lnTo>
                  <a:pt x="0" y="5177443"/>
                </a:lnTo>
                <a:close/>
              </a:path>
            </a:pathLst>
          </a:custGeom>
        </p:spPr>
        <p:txBody>
          <a:bodyPr wrap="square">
            <a:noAutofit/>
          </a:bodyPr>
          <a:lstStyle>
            <a:lvl1pPr marL="0" indent="0">
              <a:buNone/>
              <a:defRPr sz="2000"/>
            </a:lvl1pPr>
          </a:lstStyle>
          <a:p>
            <a:r>
              <a:rPr lang="en-US"/>
              <a:t>Click icon to add picture</a:t>
            </a:r>
          </a:p>
        </p:txBody>
      </p:sp>
      <p:sp>
        <p:nvSpPr>
          <p:cNvPr id="8" name="Text Placeholder 6">
            <a:extLst>
              <a:ext uri="{FF2B5EF4-FFF2-40B4-BE49-F238E27FC236}">
                <a16:creationId xmlns:a16="http://schemas.microsoft.com/office/drawing/2014/main" id="{625E8838-ACD5-474B-90EC-26C2E54E840E}"/>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9" name="Text Placeholder 36">
            <a:extLst>
              <a:ext uri="{FF2B5EF4-FFF2-40B4-BE49-F238E27FC236}">
                <a16:creationId xmlns:a16="http://schemas.microsoft.com/office/drawing/2014/main" id="{7FA01587-6051-0946-99CB-CA48355C1AB4}"/>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
        <p:nvSpPr>
          <p:cNvPr id="7" name="Graphic 7">
            <a:extLst>
              <a:ext uri="{FF2B5EF4-FFF2-40B4-BE49-F238E27FC236}">
                <a16:creationId xmlns:a16="http://schemas.microsoft.com/office/drawing/2014/main" id="{F2F34853-1E04-4CBC-9618-6C1E67B88C9C}"/>
              </a:ext>
            </a:extLst>
          </p:cNvPr>
          <p:cNvSpPr/>
          <p:nvPr userDrawn="1"/>
        </p:nvSpPr>
        <p:spPr>
          <a:xfrm>
            <a:off x="0" y="3386708"/>
            <a:ext cx="7580609" cy="347129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rtlCol="0" anchor="ctr"/>
          <a:lstStyle/>
          <a:p>
            <a:endParaRPr lang="en-US"/>
          </a:p>
        </p:txBody>
      </p:sp>
    </p:spTree>
    <p:extLst>
      <p:ext uri="{BB962C8B-B14F-4D97-AF65-F5344CB8AC3E}">
        <p14:creationId xmlns:p14="http://schemas.microsoft.com/office/powerpoint/2010/main" val="488741249"/>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ustom Image Only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298450"/>
            <a:ext cx="12201769" cy="5581650"/>
          </a:xfrm>
          <a:prstGeom prst="rect">
            <a:avLst/>
          </a:prstGeom>
        </p:spPr>
        <p:txBody>
          <a:bodyPr/>
          <a:lstStyle/>
          <a:p>
            <a:endParaRPr lang="en-US"/>
          </a:p>
        </p:txBody>
      </p:sp>
    </p:spTree>
    <p:extLst>
      <p:ext uri="{BB962C8B-B14F-4D97-AF65-F5344CB8AC3E}">
        <p14:creationId xmlns:p14="http://schemas.microsoft.com/office/powerpoint/2010/main" val="425484250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Quote: Photo Background ">
    <p:spTree>
      <p:nvGrpSpPr>
        <p:cNvPr id="1" name=""/>
        <p:cNvGrpSpPr/>
        <p:nvPr/>
      </p:nvGrpSpPr>
      <p:grpSpPr>
        <a:xfrm>
          <a:off x="0" y="0"/>
          <a:ext cx="0" cy="0"/>
          <a:chOff x="0" y="0"/>
          <a:chExt cx="0" cy="0"/>
        </a:xfrm>
      </p:grpSpPr>
      <p:pic>
        <p:nvPicPr>
          <p:cNvPr id="2" name="Picture 1" descr="mining_temp_13_opt.jpg"/>
          <p:cNvPicPr>
            <a:picLocks noChangeAspect="1"/>
          </p:cNvPicPr>
          <p:nvPr userDrawn="1"/>
        </p:nvPicPr>
        <p:blipFill rotWithShape="1">
          <a:blip r:embed="rId2">
            <a:extLst>
              <a:ext uri="{28A0092B-C50C-407E-A947-70E740481C1C}">
                <a14:useLocalDpi xmlns:a14="http://schemas.microsoft.com/office/drawing/2010/main" val="0"/>
              </a:ext>
            </a:extLst>
          </a:blip>
          <a:srcRect t="1092"/>
          <a:stretch/>
        </p:blipFill>
        <p:spPr>
          <a:xfrm>
            <a:off x="-9769" y="302846"/>
            <a:ext cx="12218458" cy="5586779"/>
          </a:xfrm>
          <a:prstGeom prst="rect">
            <a:avLst/>
          </a:prstGeom>
        </p:spPr>
      </p:pic>
      <p:sp>
        <p:nvSpPr>
          <p:cNvPr id="9" name="Rectangle 8"/>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8"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04388819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1.  Quote: Texture Background">
    <p:spTree>
      <p:nvGrpSpPr>
        <p:cNvPr id="1" name=""/>
        <p:cNvGrpSpPr/>
        <p:nvPr/>
      </p:nvGrpSpPr>
      <p:grpSpPr>
        <a:xfrm>
          <a:off x="0" y="0"/>
          <a:ext cx="0" cy="0"/>
          <a:chOff x="0" y="0"/>
          <a:chExt cx="0" cy="0"/>
        </a:xfrm>
      </p:grpSpPr>
      <p:pic>
        <p:nvPicPr>
          <p:cNvPr id="2" name="Picture 1" descr="textur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864096"/>
          </a:xfrm>
          <a:prstGeom prst="rect">
            <a:avLst/>
          </a:prstGeom>
        </p:spPr>
      </p:pic>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300059891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Quote: Custom Image">
    <p:spTree>
      <p:nvGrpSpPr>
        <p:cNvPr id="1" name=""/>
        <p:cNvGrpSpPr/>
        <p:nvPr/>
      </p:nvGrpSpPr>
      <p:grpSpPr>
        <a:xfrm>
          <a:off x="0" y="0"/>
          <a:ext cx="0" cy="0"/>
          <a:chOff x="0" y="0"/>
          <a:chExt cx="0" cy="0"/>
        </a:xfrm>
      </p:grpSpPr>
      <p:sp>
        <p:nvSpPr>
          <p:cNvPr id="10" name="Picture Placeholder 4"/>
          <p:cNvSpPr>
            <a:spLocks noGrp="1"/>
          </p:cNvSpPr>
          <p:nvPr>
            <p:ph type="pic" sz="quarter" idx="13"/>
          </p:nvPr>
        </p:nvSpPr>
        <p:spPr>
          <a:xfrm>
            <a:off x="0" y="304800"/>
            <a:ext cx="12200467" cy="5588000"/>
          </a:xfrm>
          <a:prstGeom prst="rect">
            <a:avLst/>
          </a:prstGeom>
          <a:solidFill>
            <a:schemeClr val="bg1">
              <a:lumMod val="85000"/>
            </a:schemeClr>
          </a:solidFill>
        </p:spPr>
        <p:txBody>
          <a:bodyPr rtlCol="0">
            <a:normAutofit/>
          </a:bodyPr>
          <a:lstStyle/>
          <a:p>
            <a:pPr lvl="0"/>
            <a:endParaRPr lang="en-US" noProof="0"/>
          </a:p>
        </p:txBody>
      </p:sp>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1334337"/>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408394"/>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85762774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ontent: Table">
    <p:spTree>
      <p:nvGrpSpPr>
        <p:cNvPr id="1" name=""/>
        <p:cNvGrpSpPr/>
        <p:nvPr/>
      </p:nvGrpSpPr>
      <p:grpSpPr>
        <a:xfrm>
          <a:off x="0" y="0"/>
          <a:ext cx="0" cy="0"/>
          <a:chOff x="0" y="0"/>
          <a:chExt cx="0" cy="0"/>
        </a:xfrm>
      </p:grpSpPr>
      <p:sp>
        <p:nvSpPr>
          <p:cNvPr id="6" name="Table Placeholder 5"/>
          <p:cNvSpPr>
            <a:spLocks noGrp="1"/>
          </p:cNvSpPr>
          <p:nvPr>
            <p:ph type="tbl" sz="quarter" idx="13"/>
          </p:nvPr>
        </p:nvSpPr>
        <p:spPr>
          <a:xfrm>
            <a:off x="381001" y="1483948"/>
            <a:ext cx="11455399" cy="4318000"/>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333094816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5147362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blank" preserve="1">
  <p:cSld name="Blank with Hexagon Mining Theme ">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563387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 Blank with Title ">
    <p:spTree>
      <p:nvGrpSpPr>
        <p:cNvPr id="1" name=""/>
        <p:cNvGrpSpPr/>
        <p:nvPr/>
      </p:nvGrpSpPr>
      <p:grpSpPr>
        <a:xfrm>
          <a:off x="0" y="0"/>
          <a:ext cx="0" cy="0"/>
          <a:chOff x="0" y="0"/>
          <a:chExt cx="0" cy="0"/>
        </a:xfrm>
      </p:grpSpPr>
      <p:sp>
        <p:nvSpPr>
          <p:cNvPr id="5"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6"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7" name="Straight Connector 6"/>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267471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A4C140C3-4BDC-DF49-B5B5-85C4A8E733B1}" type="datetimeFigureOut">
              <a:rPr lang="en-US" smtClean="0"/>
              <a:t>10/8/2022</a:t>
            </a:fld>
            <a:endParaRPr 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04CAC18D-5F90-8240-BE50-30F22F48E576}" type="slidenum">
              <a:rPr lang="en-US" smtClean="0"/>
              <a:t>‹#›</a:t>
            </a:fld>
            <a:endParaRPr lang="en-US"/>
          </a:p>
        </p:txBody>
      </p:sp>
    </p:spTree>
    <p:extLst>
      <p:ext uri="{BB962C8B-B14F-4D97-AF65-F5344CB8AC3E}">
        <p14:creationId xmlns:p14="http://schemas.microsoft.com/office/powerpoint/2010/main" val="278078853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ext_and_Image on RIgh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3" name="Content Placeholder 2"/>
          <p:cNvSpPr>
            <a:spLocks noGrp="1"/>
          </p:cNvSpPr>
          <p:nvPr>
            <p:ph sz="half" idx="1"/>
          </p:nvPr>
        </p:nvSpPr>
        <p:spPr>
          <a:xfrm>
            <a:off x="370495" y="1478690"/>
            <a:ext cx="5111253" cy="4351338"/>
          </a:xfr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sz="1200"/>
            </a:lvl4pPr>
            <a:lvl5pPr>
              <a:lnSpc>
                <a:spcPct val="100000"/>
              </a:lnSpc>
              <a:spcBef>
                <a:spcPts val="200"/>
              </a:spcBef>
              <a:spcAft>
                <a:spcPts val="200"/>
              </a:spcAft>
              <a:defRPr sz="1200"/>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5676903" y="1527793"/>
            <a:ext cx="6515100" cy="4480079"/>
          </a:xfrm>
        </p:spPr>
        <p:txBody>
          <a:bodyPr/>
          <a:lstStyle/>
          <a:p>
            <a:endParaRPr lang="en-US"/>
          </a:p>
        </p:txBody>
      </p:sp>
    </p:spTree>
    <p:extLst>
      <p:ext uri="{BB962C8B-B14F-4D97-AF65-F5344CB8AC3E}">
        <p14:creationId xmlns:p14="http://schemas.microsoft.com/office/powerpoint/2010/main" val="6464881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reaker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79B6249-8913-4402-A7D8-F137931E927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58841F20-E0C5-4E26-AE62-56529CA19BB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8" name="Text Placeholder 6">
            <a:extLst>
              <a:ext uri="{FF2B5EF4-FFF2-40B4-BE49-F238E27FC236}">
                <a16:creationId xmlns:a16="http://schemas.microsoft.com/office/drawing/2014/main" id="{CDF5646C-021E-4CF0-B5B2-764234D88D45}"/>
              </a:ext>
            </a:extLst>
          </p:cNvPr>
          <p:cNvSpPr>
            <a:spLocks noGrp="1"/>
          </p:cNvSpPr>
          <p:nvPr>
            <p:ph type="body" sz="quarter" idx="11" hasCustomPrompt="1"/>
          </p:nvPr>
        </p:nvSpPr>
        <p:spPr>
          <a:xfrm>
            <a:off x="7924800" y="3804971"/>
            <a:ext cx="3657600" cy="1271588"/>
          </a:xfrm>
          <a:prstGeom prst="rect">
            <a:avLst/>
          </a:prstGeom>
        </p:spPr>
        <p:txBody>
          <a:bodyPr lIns="0" rIns="0" anchor="t"/>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0" name="Text Placeholder 36">
            <a:extLst>
              <a:ext uri="{FF2B5EF4-FFF2-40B4-BE49-F238E27FC236}">
                <a16:creationId xmlns:a16="http://schemas.microsoft.com/office/drawing/2014/main" id="{D0234E23-2358-4D9E-AB19-3E3B4CB3478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376458594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userDrawn="1">
  <p:cSld name="11_Sub_Section/Breaker ">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434" y="0"/>
            <a:ext cx="12189133" cy="6858000"/>
          </a:xfrm>
          <a:prstGeom prst="rect">
            <a:avLst/>
          </a:prstGeom>
        </p:spPr>
      </p:pic>
      <p:sp>
        <p:nvSpPr>
          <p:cNvPr id="2" name="Title 1"/>
          <p:cNvSpPr>
            <a:spLocks noGrp="1"/>
          </p:cNvSpPr>
          <p:nvPr>
            <p:ph type="ctrTitle"/>
          </p:nvPr>
        </p:nvSpPr>
        <p:spPr>
          <a:xfrm>
            <a:off x="968511" y="4348050"/>
            <a:ext cx="3726479" cy="528638"/>
          </a:xfrm>
        </p:spPr>
        <p:txBody>
          <a:bodyPr anchor="b">
            <a:noAutofit/>
          </a:bodyPr>
          <a:lstStyle>
            <a:lvl1pPr marL="0" algn="l" defTabSz="685749" rtl="0" eaLnBrk="1" latinLnBrk="0" hangingPunct="1">
              <a:lnSpc>
                <a:spcPct val="100000"/>
              </a:lnSpc>
              <a:defRPr lang="en-US" sz="1900" b="1" kern="1200" spc="-8"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grpSp>
        <p:nvGrpSpPr>
          <p:cNvPr id="25" name="Group 24"/>
          <p:cNvGrpSpPr/>
          <p:nvPr userDrawn="1"/>
        </p:nvGrpSpPr>
        <p:grpSpPr>
          <a:xfrm>
            <a:off x="373584" y="6061504"/>
            <a:ext cx="2379160" cy="779108"/>
            <a:chOff x="266700" y="5974560"/>
            <a:chExt cx="1983496" cy="866052"/>
          </a:xfrm>
        </p:grpSpPr>
        <p:pic>
          <p:nvPicPr>
            <p:cNvPr id="26" name="Picture 25"/>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834528" y="5974560"/>
              <a:ext cx="1415668" cy="866052"/>
            </a:xfrm>
            <a:prstGeom prst="rect">
              <a:avLst/>
            </a:prstGeom>
          </p:spPr>
        </p:pic>
        <p:grpSp>
          <p:nvGrpSpPr>
            <p:cNvPr id="27" name="Group 26"/>
            <p:cNvGrpSpPr/>
            <p:nvPr userDrawn="1"/>
          </p:nvGrpSpPr>
          <p:grpSpPr>
            <a:xfrm>
              <a:off x="266700" y="6122952"/>
              <a:ext cx="495988" cy="572324"/>
              <a:chOff x="1936751" y="5480050"/>
              <a:chExt cx="2032000" cy="2344738"/>
            </a:xfrm>
          </p:grpSpPr>
          <p:sp>
            <p:nvSpPr>
              <p:cNvPr id="28"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cxnSp>
        <p:nvCxnSpPr>
          <p:cNvPr id="22" name="Straight Connector 21"/>
          <p:cNvCxnSpPr/>
          <p:nvPr userDrawn="1"/>
        </p:nvCxnSpPr>
        <p:spPr>
          <a:xfrm flipH="1">
            <a:off x="1054683" y="4936539"/>
            <a:ext cx="3554749"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22123" y="6015232"/>
            <a:ext cx="12214124"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userDrawn="1"/>
        </p:nvPicPr>
        <p:blipFill>
          <a:blip r:embed="rId4" cstate="email">
            <a:lum bright="2000"/>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a:ext>
            </a:extLst>
          </a:blip>
          <a:stretch>
            <a:fillRect/>
          </a:stretch>
        </p:blipFill>
        <p:spPr>
          <a:xfrm>
            <a:off x="11334043" y="6266640"/>
            <a:ext cx="857956" cy="495807"/>
          </a:xfrm>
          <a:prstGeom prst="rect">
            <a:avLst/>
          </a:prstGeom>
        </p:spPr>
      </p:pic>
    </p:spTree>
    <p:extLst>
      <p:ext uri="{BB962C8B-B14F-4D97-AF65-F5344CB8AC3E}">
        <p14:creationId xmlns:p14="http://schemas.microsoft.com/office/powerpoint/2010/main" val="124322591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70495" y="1476988"/>
            <a:ext cx="5598117" cy="4466612"/>
          </a:xfr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tabLst>
                <a:tab pos="457200" algn="l"/>
              </a:tabLs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4" name="Content Placeholder 3"/>
          <p:cNvSpPr>
            <a:spLocks noGrp="1"/>
          </p:cNvSpPr>
          <p:nvPr>
            <p:ph sz="half" idx="2"/>
          </p:nvPr>
        </p:nvSpPr>
        <p:spPr>
          <a:xfrm>
            <a:off x="6237515" y="1476988"/>
            <a:ext cx="5592536" cy="4466612"/>
          </a:xfr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1320975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4434" y="76200"/>
            <a:ext cx="11523133" cy="762000"/>
          </a:xfrm>
        </p:spPr>
        <p:txBody>
          <a:bodyPr/>
          <a:lstStyle/>
          <a:p>
            <a:r>
              <a:rPr lang="en-US"/>
              <a:t>Click to edit Master title style</a:t>
            </a:r>
          </a:p>
        </p:txBody>
      </p:sp>
      <p:sp>
        <p:nvSpPr>
          <p:cNvPr id="3" name="Text Placeholder 2"/>
          <p:cNvSpPr>
            <a:spLocks noGrp="1"/>
          </p:cNvSpPr>
          <p:nvPr>
            <p:ph type="body" sz="half" idx="1"/>
          </p:nvPr>
        </p:nvSpPr>
        <p:spPr>
          <a:xfrm>
            <a:off x="508001" y="1219201"/>
            <a:ext cx="5659967" cy="547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71167" y="1219201"/>
            <a:ext cx="5659967" cy="547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2983007"/>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Title Slide: Icon/Image">
    <p:spTree>
      <p:nvGrpSpPr>
        <p:cNvPr id="1" name=""/>
        <p:cNvGrpSpPr/>
        <p:nvPr/>
      </p:nvGrpSpPr>
      <p:grpSpPr>
        <a:xfrm>
          <a:off x="0" y="0"/>
          <a:ext cx="0" cy="0"/>
          <a:chOff x="0" y="0"/>
          <a:chExt cx="0" cy="0"/>
        </a:xfrm>
      </p:grpSpPr>
      <p:pic>
        <p:nvPicPr>
          <p:cNvPr id="3" name="Picture 2"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grpSp>
        <p:nvGrpSpPr>
          <p:cNvPr id="24" name="Group 23"/>
          <p:cNvGrpSpPr/>
          <p:nvPr userDrawn="1"/>
        </p:nvGrpSpPr>
        <p:grpSpPr>
          <a:xfrm>
            <a:off x="-9281" y="6354151"/>
            <a:ext cx="481013" cy="361950"/>
            <a:chOff x="-19050" y="6315075"/>
            <a:chExt cx="481013" cy="361950"/>
          </a:xfrm>
        </p:grpSpPr>
        <p:sp>
          <p:nvSpPr>
            <p:cNvPr id="25" name="Freeform 24"/>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rotWithShape="1">
            <a:blip r:embed="rId3"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pic>
        <p:nvPicPr>
          <p:cNvPr id="36" name="Picture 35" descr="Hexagon_Mining_RGB_Standard.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42" name="Title 1"/>
          <p:cNvSpPr>
            <a:spLocks noGrp="1"/>
          </p:cNvSpPr>
          <p:nvPr>
            <p:ph type="ctrTitle"/>
          </p:nvPr>
        </p:nvSpPr>
        <p:spPr>
          <a:xfrm>
            <a:off x="5410200" y="4150777"/>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64"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65"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66" name="Straight Connector 65"/>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100708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Lg Image">
    <p:spTree>
      <p:nvGrpSpPr>
        <p:cNvPr id="1" name=""/>
        <p:cNvGrpSpPr/>
        <p:nvPr/>
      </p:nvGrpSpPr>
      <p:grpSpPr>
        <a:xfrm>
          <a:off x="0" y="0"/>
          <a:ext cx="0" cy="0"/>
          <a:chOff x="0" y="0"/>
          <a:chExt cx="0" cy="0"/>
        </a:xfrm>
      </p:grpSpPr>
      <p:pic>
        <p:nvPicPr>
          <p:cNvPr id="4" name="Picture 3" descr="breaker_3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010656"/>
          </a:xfrm>
          <a:prstGeom prst="rect">
            <a:avLst/>
          </a:prstGeom>
        </p:spPr>
      </p:pic>
      <p:sp>
        <p:nvSpPr>
          <p:cNvPr id="13" name="Rectangle 12"/>
          <p:cNvSpPr/>
          <p:nvPr userDrawn="1"/>
        </p:nvSpPr>
        <p:spPr>
          <a:xfrm>
            <a:off x="0" y="5951538"/>
            <a:ext cx="12200467" cy="906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18" name="Title 1"/>
          <p:cNvSpPr>
            <a:spLocks noGrp="1"/>
          </p:cNvSpPr>
          <p:nvPr>
            <p:ph type="ctrTitle"/>
          </p:nvPr>
        </p:nvSpPr>
        <p:spPr>
          <a:xfrm>
            <a:off x="6006109" y="4023780"/>
            <a:ext cx="5830291"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FFFFFF"/>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9" name="Text Placeholder 11"/>
          <p:cNvSpPr>
            <a:spLocks noGrp="1"/>
          </p:cNvSpPr>
          <p:nvPr>
            <p:ph type="body" sz="quarter" idx="13"/>
          </p:nvPr>
        </p:nvSpPr>
        <p:spPr>
          <a:xfrm>
            <a:off x="6006109" y="5473241"/>
            <a:ext cx="5830291" cy="289379"/>
          </a:xfrm>
          <a:prstGeom prst="rect">
            <a:avLst/>
          </a:prstGeom>
        </p:spPr>
        <p:txBody>
          <a:bodyPr anchor="t">
            <a:noAutofit/>
          </a:bodyPr>
          <a:lstStyle>
            <a:lvl1pPr marL="0" indent="0" algn="l">
              <a:buNone/>
              <a:defRPr sz="1800">
                <a:solidFill>
                  <a:srgbClr val="FFFFFF"/>
                </a:solidFill>
              </a:defRPr>
            </a:lvl1pPr>
          </a:lstStyle>
          <a:p>
            <a:pPr lvl="0"/>
            <a:r>
              <a:rPr lang="en-US"/>
              <a:t>Click to edit Master text styles</a:t>
            </a:r>
          </a:p>
        </p:txBody>
      </p:sp>
      <p:sp>
        <p:nvSpPr>
          <p:cNvPr id="20" name="Subtitle 2"/>
          <p:cNvSpPr>
            <a:spLocks noGrp="1"/>
          </p:cNvSpPr>
          <p:nvPr>
            <p:ph type="subTitle" idx="1"/>
          </p:nvPr>
        </p:nvSpPr>
        <p:spPr>
          <a:xfrm>
            <a:off x="6006109" y="5026020"/>
            <a:ext cx="5830291"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rgbClr val="FFFFFF"/>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21" name="Straight Connector 20"/>
          <p:cNvCxnSpPr/>
          <p:nvPr userDrawn="1"/>
        </p:nvCxnSpPr>
        <p:spPr>
          <a:xfrm>
            <a:off x="6158509" y="5026020"/>
            <a:ext cx="568423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userDrawn="1"/>
        </p:nvGrpSpPr>
        <p:grpSpPr>
          <a:xfrm>
            <a:off x="-9281" y="6354151"/>
            <a:ext cx="481013" cy="361950"/>
            <a:chOff x="-19050" y="6315075"/>
            <a:chExt cx="481013" cy="361950"/>
          </a:xfrm>
        </p:grpSpPr>
        <p:sp>
          <p:nvSpPr>
            <p:cNvPr id="22" name="Freeform 21"/>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userDrawn="1"/>
          </p:nvPicPr>
          <p:blipFill rotWithShape="1">
            <a:blip r:embed="rId4"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spTree>
    <p:extLst>
      <p:ext uri="{BB962C8B-B14F-4D97-AF65-F5344CB8AC3E}">
        <p14:creationId xmlns:p14="http://schemas.microsoft.com/office/powerpoint/2010/main" val="80049529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1_Title Slide: Icon/Custom Image">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1" name="Title 1"/>
          <p:cNvSpPr>
            <a:spLocks noGrp="1"/>
          </p:cNvSpPr>
          <p:nvPr>
            <p:ph type="ctrTitle"/>
          </p:nvPr>
        </p:nvSpPr>
        <p:spPr>
          <a:xfrm>
            <a:off x="5410200" y="4023780"/>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FFFFFF"/>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3" name="Text Placeholder 11"/>
          <p:cNvSpPr>
            <a:spLocks noGrp="1"/>
          </p:cNvSpPr>
          <p:nvPr>
            <p:ph type="body" sz="quarter" idx="13"/>
          </p:nvPr>
        </p:nvSpPr>
        <p:spPr>
          <a:xfrm>
            <a:off x="5410200" y="5473241"/>
            <a:ext cx="6426200" cy="289379"/>
          </a:xfrm>
          <a:prstGeom prst="rect">
            <a:avLst/>
          </a:prstGeom>
        </p:spPr>
        <p:txBody>
          <a:bodyPr anchor="t">
            <a:noAutofit/>
          </a:bodyPr>
          <a:lstStyle>
            <a:lvl1pPr marL="0" indent="0" algn="l">
              <a:buNone/>
              <a:defRPr sz="1800">
                <a:solidFill>
                  <a:srgbClr val="FFFFFF"/>
                </a:solidFill>
              </a:defRPr>
            </a:lvl1pPr>
          </a:lstStyle>
          <a:p>
            <a:pPr lvl="0"/>
            <a:r>
              <a:rPr lang="en-US"/>
              <a:t>Click to edit Master text styles</a:t>
            </a:r>
          </a:p>
        </p:txBody>
      </p:sp>
      <p:sp>
        <p:nvSpPr>
          <p:cNvPr id="14" name="Subtitle 2"/>
          <p:cNvSpPr>
            <a:spLocks noGrp="1"/>
          </p:cNvSpPr>
          <p:nvPr>
            <p:ph type="subTitle" idx="1"/>
          </p:nvPr>
        </p:nvSpPr>
        <p:spPr>
          <a:xfrm>
            <a:off x="5410200" y="5026020"/>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rgbClr val="FFFFFF"/>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5" name="Straight Connector 14"/>
          <p:cNvCxnSpPr/>
          <p:nvPr userDrawn="1"/>
        </p:nvCxnSpPr>
        <p:spPr>
          <a:xfrm>
            <a:off x="5562600" y="5026020"/>
            <a:ext cx="626521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788711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Title Slide: Custom Image Color Text">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5410200" y="4150777"/>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1"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12"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3" name="Straight Connector 12"/>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337395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626990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Title Slide: Icon/Image, No Content ">
    <p:spTree>
      <p:nvGrpSpPr>
        <p:cNvPr id="1" name=""/>
        <p:cNvGrpSpPr/>
        <p:nvPr/>
      </p:nvGrpSpPr>
      <p:grpSpPr>
        <a:xfrm>
          <a:off x="0" y="0"/>
          <a:ext cx="0" cy="0"/>
          <a:chOff x="0" y="0"/>
          <a:chExt cx="0" cy="0"/>
        </a:xfrm>
      </p:grpSpPr>
      <p:pic>
        <p:nvPicPr>
          <p:cNvPr id="8" name="Picture 7"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pic>
        <p:nvPicPr>
          <p:cNvPr id="36" name="Picture 35"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grpSp>
        <p:nvGrpSpPr>
          <p:cNvPr id="7" name="Group 6"/>
          <p:cNvGrpSpPr/>
          <p:nvPr userDrawn="1"/>
        </p:nvGrpSpPr>
        <p:grpSpPr>
          <a:xfrm>
            <a:off x="-9281" y="6354151"/>
            <a:ext cx="481013" cy="361950"/>
            <a:chOff x="-19050" y="6315075"/>
            <a:chExt cx="481013" cy="361950"/>
          </a:xfrm>
        </p:grpSpPr>
        <p:sp>
          <p:nvSpPr>
            <p:cNvPr id="9" name="Freeform 8"/>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spTree>
    <p:extLst>
      <p:ext uri="{BB962C8B-B14F-4D97-AF65-F5344CB8AC3E}">
        <p14:creationId xmlns:p14="http://schemas.microsoft.com/office/powerpoint/2010/main" val="188921390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Title Slide: Text Only">
    <p:spTree>
      <p:nvGrpSpPr>
        <p:cNvPr id="1" name=""/>
        <p:cNvGrpSpPr/>
        <p:nvPr/>
      </p:nvGrpSpPr>
      <p:grpSpPr>
        <a:xfrm>
          <a:off x="0" y="0"/>
          <a:ext cx="0" cy="0"/>
          <a:chOff x="0" y="0"/>
          <a:chExt cx="0" cy="0"/>
        </a:xfrm>
      </p:grpSpPr>
      <p:sp>
        <p:nvSpPr>
          <p:cNvPr id="33" name="Title 1"/>
          <p:cNvSpPr>
            <a:spLocks noGrp="1"/>
          </p:cNvSpPr>
          <p:nvPr>
            <p:ph type="ctrTitle"/>
          </p:nvPr>
        </p:nvSpPr>
        <p:spPr>
          <a:xfrm>
            <a:off x="5410200" y="4023780"/>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4" name="Text Placeholder 11"/>
          <p:cNvSpPr>
            <a:spLocks noGrp="1"/>
          </p:cNvSpPr>
          <p:nvPr>
            <p:ph type="body" sz="quarter" idx="13"/>
          </p:nvPr>
        </p:nvSpPr>
        <p:spPr>
          <a:xfrm>
            <a:off x="5410200" y="5473241"/>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35" name="Subtitle 2"/>
          <p:cNvSpPr>
            <a:spLocks noGrp="1"/>
          </p:cNvSpPr>
          <p:nvPr>
            <p:ph type="subTitle" idx="1"/>
          </p:nvPr>
        </p:nvSpPr>
        <p:spPr>
          <a:xfrm>
            <a:off x="5410200" y="5026020"/>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36" name="Straight Connector 35"/>
          <p:cNvCxnSpPr/>
          <p:nvPr userDrawn="1"/>
        </p:nvCxnSpPr>
        <p:spPr>
          <a:xfrm>
            <a:off x="5562600" y="5026020"/>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05455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reaker 1 with Image">
    <p:spTree>
      <p:nvGrpSpPr>
        <p:cNvPr id="1" name=""/>
        <p:cNvGrpSpPr/>
        <p:nvPr/>
      </p:nvGrpSpPr>
      <p:grpSpPr>
        <a:xfrm>
          <a:off x="0" y="0"/>
          <a:ext cx="0" cy="0"/>
          <a:chOff x="0" y="0"/>
          <a:chExt cx="0" cy="0"/>
        </a:xfrm>
      </p:grpSpPr>
      <p:pic>
        <p:nvPicPr>
          <p:cNvPr id="19" name="Picture 18" descr="A picture containing animal, fish&#10;&#10;Description automatically generated">
            <a:extLst>
              <a:ext uri="{FF2B5EF4-FFF2-40B4-BE49-F238E27FC236}">
                <a16:creationId xmlns:a16="http://schemas.microsoft.com/office/drawing/2014/main" id="{8147F25E-A481-48EC-A799-BBB60105816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7" name="Picture Placeholder 16">
            <a:extLst>
              <a:ext uri="{FF2B5EF4-FFF2-40B4-BE49-F238E27FC236}">
                <a16:creationId xmlns:a16="http://schemas.microsoft.com/office/drawing/2014/main" id="{65D46A15-D204-424C-9BDE-FD25936FBDA9}"/>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1" name="Text Placeholder 6">
            <a:extLst>
              <a:ext uri="{FF2B5EF4-FFF2-40B4-BE49-F238E27FC236}">
                <a16:creationId xmlns:a16="http://schemas.microsoft.com/office/drawing/2014/main" id="{F29F42E2-DD88-43FC-868F-0A331EEB4683}"/>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2" name="Text Placeholder 36">
            <a:extLst>
              <a:ext uri="{FF2B5EF4-FFF2-40B4-BE49-F238E27FC236}">
                <a16:creationId xmlns:a16="http://schemas.microsoft.com/office/drawing/2014/main" id="{2A3732F4-357D-4B54-AE8F-69623465F239}"/>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FBA6FF60-F0B5-EF41-8F61-7F7388FC0D2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10" name="Graphic 4">
            <a:extLst>
              <a:ext uri="{FF2B5EF4-FFF2-40B4-BE49-F238E27FC236}">
                <a16:creationId xmlns:a16="http://schemas.microsoft.com/office/drawing/2014/main" id="{E80A3B36-7B3B-4B55-942B-3355FBD03936}"/>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a:gsLst>
              <a:gs pos="0">
                <a:schemeClr val="accent1">
                  <a:alpha val="90000"/>
                </a:schemeClr>
              </a:gs>
              <a:gs pos="100000">
                <a:schemeClr val="accent3">
                  <a:alpha val="90000"/>
                </a:schemeClr>
              </a:gs>
            </a:gsLst>
            <a:lin ang="10800000" scaled="1"/>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301152027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Breaker Slide: Icon/Image ">
    <p:spTree>
      <p:nvGrpSpPr>
        <p:cNvPr id="1" name=""/>
        <p:cNvGrpSpPr/>
        <p:nvPr/>
      </p:nvGrpSpPr>
      <p:grpSpPr>
        <a:xfrm>
          <a:off x="0" y="0"/>
          <a:ext cx="0" cy="0"/>
          <a:chOff x="0" y="0"/>
          <a:chExt cx="0" cy="0"/>
        </a:xfrm>
      </p:grpSpPr>
      <p:pic>
        <p:nvPicPr>
          <p:cNvPr id="5" name="Picture 4" descr="breaker_1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808131" cy="6867769"/>
          </a:xfrm>
          <a:prstGeom prst="rect">
            <a:avLst/>
          </a:prstGeom>
        </p:spPr>
      </p:pic>
      <p:grpSp>
        <p:nvGrpSpPr>
          <p:cNvPr id="21" name="Group 20"/>
          <p:cNvGrpSpPr/>
          <p:nvPr userDrawn="1"/>
        </p:nvGrpSpPr>
        <p:grpSpPr>
          <a:xfrm>
            <a:off x="9991558" y="6122952"/>
            <a:ext cx="1844842" cy="572324"/>
            <a:chOff x="7083231" y="6122952"/>
            <a:chExt cx="1844842" cy="572324"/>
          </a:xfrm>
        </p:grpSpPr>
        <p:grpSp>
          <p:nvGrpSpPr>
            <p:cNvPr id="22" name="Group 21"/>
            <p:cNvGrpSpPr/>
            <p:nvPr userDrawn="1"/>
          </p:nvGrpSpPr>
          <p:grpSpPr>
            <a:xfrm>
              <a:off x="7083231" y="6122952"/>
              <a:ext cx="1844842" cy="572324"/>
              <a:chOff x="1936751" y="5480050"/>
              <a:chExt cx="7558088" cy="2344738"/>
            </a:xfrm>
          </p:grpSpPr>
          <p:sp>
            <p:nvSpPr>
              <p:cNvPr id="45"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rgbClr val="1186AB"/>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7"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38" name="Straight Connector 37"/>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48941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Breaker Slide: Icon Only ">
    <p:spTree>
      <p:nvGrpSpPr>
        <p:cNvPr id="1" name=""/>
        <p:cNvGrpSpPr/>
        <p:nvPr/>
      </p:nvGrpSpPr>
      <p:grpSpPr>
        <a:xfrm>
          <a:off x="0" y="0"/>
          <a:ext cx="0" cy="0"/>
          <a:chOff x="0" y="0"/>
          <a:chExt cx="0" cy="0"/>
        </a:xfrm>
      </p:grpSpPr>
      <p:pic>
        <p:nvPicPr>
          <p:cNvPr id="3" name="Picture 2" descr="breaker_2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960396" cy="6858000"/>
          </a:xfrm>
          <a:prstGeom prst="rect">
            <a:avLst/>
          </a:prstGeom>
        </p:spPr>
      </p:pic>
      <p:grpSp>
        <p:nvGrpSpPr>
          <p:cNvPr id="20" name="Group 19"/>
          <p:cNvGrpSpPr/>
          <p:nvPr userDrawn="1"/>
        </p:nvGrpSpPr>
        <p:grpSpPr>
          <a:xfrm>
            <a:off x="9991558" y="6122952"/>
            <a:ext cx="1844842" cy="572324"/>
            <a:chOff x="7083231" y="6122952"/>
            <a:chExt cx="1844842" cy="572324"/>
          </a:xfrm>
        </p:grpSpPr>
        <p:grpSp>
          <p:nvGrpSpPr>
            <p:cNvPr id="21" name="Group 20"/>
            <p:cNvGrpSpPr/>
            <p:nvPr userDrawn="1"/>
          </p:nvGrpSpPr>
          <p:grpSpPr>
            <a:xfrm>
              <a:off x="7083231" y="6122952"/>
              <a:ext cx="1844842" cy="572324"/>
              <a:chOff x="1936751" y="5480050"/>
              <a:chExt cx="7558088" cy="2344738"/>
            </a:xfrm>
          </p:grpSpPr>
          <p:sp>
            <p:nvSpPr>
              <p:cNvPr id="30"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4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43" name="Straight Connector 4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139909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Breaker Slide: Icon/Custom Image ">
    <p:bg>
      <p:bgPr>
        <a:solidFill>
          <a:schemeClr val="bg1">
            <a:lumMod val="85000"/>
          </a:schemeClr>
        </a:solidFill>
        <a:effectLst/>
      </p:bgPr>
    </p:bg>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rgbClr val="1186AB"/>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1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13" name="Straight Connector 1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4602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Breaker Slide: Custom Image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rtlCol="0">
            <a:normAutofit/>
          </a:bodyPr>
          <a:lstStyle/>
          <a:p>
            <a:pPr lvl="0"/>
            <a:endParaRPr lang="en-US" noProof="0"/>
          </a:p>
        </p:txBody>
      </p:sp>
      <p:sp>
        <p:nvSpPr>
          <p:cNvPr id="6"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7"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8" name="Straight Connector 7"/>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155065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reaker Slide: Lg Image">
    <p:spTree>
      <p:nvGrpSpPr>
        <p:cNvPr id="1" name=""/>
        <p:cNvGrpSpPr/>
        <p:nvPr/>
      </p:nvGrpSpPr>
      <p:grpSpPr>
        <a:xfrm>
          <a:off x="0" y="0"/>
          <a:ext cx="0" cy="0"/>
          <a:chOff x="0" y="0"/>
          <a:chExt cx="0" cy="0"/>
        </a:xfrm>
      </p:grpSpPr>
      <p:pic>
        <p:nvPicPr>
          <p:cNvPr id="4" name="Picture 3" descr="breaker_5.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096"/>
            <a:ext cx="12211538" cy="6864096"/>
          </a:xfrm>
          <a:prstGeom prst="rect">
            <a:avLst/>
          </a:prstGeom>
        </p:spPr>
      </p:pic>
      <p:sp>
        <p:nvSpPr>
          <p:cNvPr id="17" name="Rectangle 16"/>
          <p:cNvSpPr/>
          <p:nvPr userDrawn="1"/>
        </p:nvSpPr>
        <p:spPr>
          <a:xfrm>
            <a:off x="-793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 name="Picture 19"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12"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13"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14" name="Straight Connector 13"/>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132696"/>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Agenda: Icon/Image">
    <p:spTree>
      <p:nvGrpSpPr>
        <p:cNvPr id="1" name=""/>
        <p:cNvGrpSpPr/>
        <p:nvPr/>
      </p:nvGrpSpPr>
      <p:grpSpPr>
        <a:xfrm>
          <a:off x="0" y="0"/>
          <a:ext cx="0" cy="0"/>
          <a:chOff x="0" y="0"/>
          <a:chExt cx="0" cy="0"/>
        </a:xfrm>
      </p:grpSpPr>
      <p:pic>
        <p:nvPicPr>
          <p:cNvPr id="4" name="Picture 3" descr="agenda_1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95776"/>
          </a:xfrm>
          <a:prstGeom prst="rect">
            <a:avLst/>
          </a:prstGeom>
        </p:spPr>
      </p:pic>
      <p:sp>
        <p:nvSpPr>
          <p:cNvPr id="3"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2473494508"/>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Agenda: Icon Only ">
    <p:spTree>
      <p:nvGrpSpPr>
        <p:cNvPr id="1" name=""/>
        <p:cNvGrpSpPr/>
        <p:nvPr/>
      </p:nvGrpSpPr>
      <p:grpSpPr>
        <a:xfrm>
          <a:off x="0" y="0"/>
          <a:ext cx="0" cy="0"/>
          <a:chOff x="0" y="0"/>
          <a:chExt cx="0" cy="0"/>
        </a:xfrm>
      </p:grpSpPr>
      <p:pic>
        <p:nvPicPr>
          <p:cNvPr id="4" name="Picture 3" descr="agenda_2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79520"/>
          </a:xfrm>
          <a:prstGeom prst="rect">
            <a:avLst/>
          </a:prstGeom>
        </p:spPr>
      </p:pic>
      <p:sp>
        <p:nvSpPr>
          <p:cNvPr id="7"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3157646507"/>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Agenda: Icon/Custom Image">
    <p:bg>
      <p:bgPr>
        <a:solidFill>
          <a:schemeClr val="bg1">
            <a:lumMod val="85000"/>
          </a:schemeClr>
        </a:solid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3133063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Agenda: Icon Only 2 Column ">
    <p:spTree>
      <p:nvGrpSpPr>
        <p:cNvPr id="1" name=""/>
        <p:cNvGrpSpPr/>
        <p:nvPr/>
      </p:nvGrpSpPr>
      <p:grpSpPr>
        <a:xfrm>
          <a:off x="0" y="0"/>
          <a:ext cx="0" cy="0"/>
          <a:chOff x="0" y="0"/>
          <a:chExt cx="0" cy="0"/>
        </a:xfrm>
      </p:grpSpPr>
      <p:pic>
        <p:nvPicPr>
          <p:cNvPr id="2" name="Picture 1" descr="agenda_3_opt.png"/>
          <p:cNvPicPr>
            <a:picLocks noChangeAspect="1"/>
          </p:cNvPicPr>
          <p:nvPr userDrawn="1"/>
        </p:nvPicPr>
        <p:blipFill rotWithShape="1">
          <a:blip r:embed="rId2">
            <a:extLst>
              <a:ext uri="{28A0092B-C50C-407E-A947-70E740481C1C}">
                <a14:useLocalDpi xmlns:a14="http://schemas.microsoft.com/office/drawing/2010/main" val="0"/>
              </a:ext>
            </a:extLst>
          </a:blip>
          <a:srcRect t="5396"/>
          <a:stretch/>
        </p:blipFill>
        <p:spPr>
          <a:xfrm>
            <a:off x="0" y="0"/>
            <a:ext cx="12201770" cy="1712822"/>
          </a:xfrm>
          <a:prstGeom prst="rect">
            <a:avLst/>
          </a:prstGeom>
        </p:spPr>
      </p:pic>
      <p:sp>
        <p:nvSpPr>
          <p:cNvPr id="6"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
        <p:nvSpPr>
          <p:cNvPr id="8" name="Content Placeholder 2"/>
          <p:cNvSpPr>
            <a:spLocks noGrp="1"/>
          </p:cNvSpPr>
          <p:nvPr>
            <p:ph idx="10"/>
          </p:nvPr>
        </p:nvSpPr>
        <p:spPr>
          <a:xfrm>
            <a:off x="5698626"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9356981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ontent: 2 Columns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4"/>
          <p:cNvSpPr>
            <a:spLocks noGrp="1"/>
          </p:cNvSpPr>
          <p:nvPr>
            <p:ph idx="1"/>
          </p:nvPr>
        </p:nvSpPr>
        <p:spPr>
          <a:xfrm>
            <a:off x="395004"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idx="10"/>
          </p:nvPr>
        </p:nvSpPr>
        <p:spPr>
          <a:xfrm>
            <a:off x="6138251"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13023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reaker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3724CE-9E3B-415B-8F28-12EED683E66F}"/>
              </a:ext>
            </a:extLst>
          </p:cNvPr>
          <p:cNvPicPr>
            <a:picLocks noChangeAspect="1"/>
          </p:cNvPicPr>
          <p:nvPr userDrawn="1"/>
        </p:nvPicPr>
        <p:blipFill>
          <a:blip r:embed="rId2"/>
          <a:stretch>
            <a:fillRect/>
          </a:stretch>
        </p:blipFill>
        <p:spPr>
          <a:xfrm>
            <a:off x="0" y="2974"/>
            <a:ext cx="12192000" cy="6852052"/>
          </a:xfrm>
          <a:prstGeom prst="rect">
            <a:avLst/>
          </a:prstGeom>
        </p:spPr>
      </p:pic>
      <p:sp>
        <p:nvSpPr>
          <p:cNvPr id="10" name="Text Placeholder 6">
            <a:extLst>
              <a:ext uri="{FF2B5EF4-FFF2-40B4-BE49-F238E27FC236}">
                <a16:creationId xmlns:a16="http://schemas.microsoft.com/office/drawing/2014/main" id="{77A39ADB-6AFA-4AA0-894C-81B85DA6A355}"/>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1" name="Text Placeholder 36">
            <a:extLst>
              <a:ext uri="{FF2B5EF4-FFF2-40B4-BE49-F238E27FC236}">
                <a16:creationId xmlns:a16="http://schemas.microsoft.com/office/drawing/2014/main" id="{32B9E9F7-7966-45F8-9583-22CBC58C8936}"/>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E9C00A87-B378-2449-BFAA-F7516B2098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Tree>
    <p:extLst>
      <p:ext uri="{BB962C8B-B14F-4D97-AF65-F5344CB8AC3E}">
        <p14:creationId xmlns:p14="http://schemas.microsoft.com/office/powerpoint/2010/main" val="51234926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ontent: Comparison">
    <p:spTree>
      <p:nvGrpSpPr>
        <p:cNvPr id="1" name=""/>
        <p:cNvGrpSpPr/>
        <p:nvPr/>
      </p:nvGrpSpPr>
      <p:grpSpPr>
        <a:xfrm>
          <a:off x="0" y="0"/>
          <a:ext cx="0" cy="0"/>
          <a:chOff x="0" y="0"/>
          <a:chExt cx="0" cy="0"/>
        </a:xfrm>
      </p:grpSpPr>
      <p:sp>
        <p:nvSpPr>
          <p:cNvPr id="8" name="Title 1"/>
          <p:cNvSpPr>
            <a:spLocks noGrp="1"/>
          </p:cNvSpPr>
          <p:nvPr>
            <p:ph type="title"/>
          </p:nvPr>
        </p:nvSpPr>
        <p:spPr>
          <a:xfrm>
            <a:off x="385235" y="656167"/>
            <a:ext cx="11455398" cy="495300"/>
          </a:xfrm>
        </p:spPr>
        <p:txBody>
          <a:bodyPr/>
          <a:lstStyle/>
          <a:p>
            <a:r>
              <a:rPr lang="en-US"/>
              <a:t>Click to edit Master title style</a:t>
            </a:r>
          </a:p>
        </p:txBody>
      </p:sp>
      <p:sp>
        <p:nvSpPr>
          <p:cNvPr id="9" name="Text Placeholder 2"/>
          <p:cNvSpPr>
            <a:spLocks noGrp="1"/>
          </p:cNvSpPr>
          <p:nvPr>
            <p:ph type="body" idx="1"/>
          </p:nvPr>
        </p:nvSpPr>
        <p:spPr>
          <a:xfrm>
            <a:off x="386442" y="1470025"/>
            <a:ext cx="5711146" cy="446220"/>
          </a:xfrm>
          <a:prstGeom prst="rect">
            <a:avLst/>
          </a:prstGeom>
        </p:spPr>
        <p:txBody>
          <a:bodyPr anchor="b">
            <a:noAutofit/>
          </a:bodyPr>
          <a:lstStyle>
            <a:lvl1pPr marL="0" indent="0">
              <a:buNone/>
              <a:tabLst>
                <a:tab pos="857250" algn="l"/>
              </a:tabLst>
              <a:defRPr sz="22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10" name="Content Placeholder 3"/>
          <p:cNvSpPr>
            <a:spLocks noGrp="1"/>
          </p:cNvSpPr>
          <p:nvPr>
            <p:ph sz="half" idx="2"/>
          </p:nvPr>
        </p:nvSpPr>
        <p:spPr>
          <a:xfrm>
            <a:off x="392352" y="1923142"/>
            <a:ext cx="5705236" cy="3964896"/>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20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8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6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600"/>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11" name="Text Placeholder 2"/>
          <p:cNvSpPr>
            <a:spLocks noGrp="1"/>
          </p:cNvSpPr>
          <p:nvPr>
            <p:ph type="body" idx="10"/>
          </p:nvPr>
        </p:nvSpPr>
        <p:spPr>
          <a:xfrm>
            <a:off x="6101203" y="1470025"/>
            <a:ext cx="5735222" cy="446220"/>
          </a:xfrm>
          <a:prstGeom prst="rect">
            <a:avLst/>
          </a:prstGeom>
        </p:spPr>
        <p:txBody>
          <a:bodyPr anchor="b">
            <a:noAutofit/>
          </a:bodyPr>
          <a:lstStyle>
            <a:lvl1pPr marL="0" indent="0">
              <a:buNone/>
              <a:tabLst>
                <a:tab pos="857250" algn="l"/>
              </a:tabLst>
              <a:defRPr sz="22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12" name="Content Placeholder 3"/>
          <p:cNvSpPr>
            <a:spLocks noGrp="1"/>
          </p:cNvSpPr>
          <p:nvPr>
            <p:ph sz="half" idx="11"/>
          </p:nvPr>
        </p:nvSpPr>
        <p:spPr>
          <a:xfrm>
            <a:off x="6107112" y="1923142"/>
            <a:ext cx="5729287" cy="3964896"/>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20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8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6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600"/>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947501555"/>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ntent: Image on Left">
    <p:spTree>
      <p:nvGrpSpPr>
        <p:cNvPr id="1" name=""/>
        <p:cNvGrpSpPr/>
        <p:nvPr/>
      </p:nvGrpSpPr>
      <p:grpSpPr>
        <a:xfrm>
          <a:off x="0" y="0"/>
          <a:ext cx="0" cy="0"/>
          <a:chOff x="0" y="0"/>
          <a:chExt cx="0" cy="0"/>
        </a:xfrm>
      </p:grpSpPr>
      <p:sp>
        <p:nvSpPr>
          <p:cNvPr id="5" name="Title 1"/>
          <p:cNvSpPr>
            <a:spLocks noGrp="1"/>
          </p:cNvSpPr>
          <p:nvPr>
            <p:ph type="title"/>
          </p:nvPr>
        </p:nvSpPr>
        <p:spPr>
          <a:xfrm>
            <a:off x="385235" y="656167"/>
            <a:ext cx="11455398" cy="495300"/>
          </a:xfrm>
        </p:spPr>
        <p:txBody>
          <a:bodyPr/>
          <a:lstStyle/>
          <a:p>
            <a:r>
              <a:rPr lang="en-US"/>
              <a:t>Click to edit Master title style</a:t>
            </a:r>
          </a:p>
        </p:txBody>
      </p:sp>
      <p:sp>
        <p:nvSpPr>
          <p:cNvPr id="7" name="Picture Placeholder 7"/>
          <p:cNvSpPr>
            <a:spLocks noGrp="1"/>
          </p:cNvSpPr>
          <p:nvPr>
            <p:ph type="pic" sz="quarter" idx="13"/>
          </p:nvPr>
        </p:nvSpPr>
        <p:spPr>
          <a:xfrm>
            <a:off x="0" y="1609726"/>
            <a:ext cx="6583864" cy="4279900"/>
          </a:xfrm>
          <a:prstGeom prst="rect">
            <a:avLst/>
          </a:prstGeom>
        </p:spPr>
        <p:txBody>
          <a:bodyPr/>
          <a:lstStyle/>
          <a:p>
            <a:endParaRPr lang="en-US"/>
          </a:p>
        </p:txBody>
      </p:sp>
      <p:sp>
        <p:nvSpPr>
          <p:cNvPr id="9" name="Text Placeholder 5"/>
          <p:cNvSpPr>
            <a:spLocks noGrp="1"/>
          </p:cNvSpPr>
          <p:nvPr>
            <p:ph type="body" sz="quarter" idx="14"/>
          </p:nvPr>
        </p:nvSpPr>
        <p:spPr>
          <a:xfrm>
            <a:off x="6722533" y="1479177"/>
            <a:ext cx="5113867" cy="4408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417402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ontent: Image on Righ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5676903" y="1609725"/>
            <a:ext cx="6515100" cy="4283075"/>
          </a:xfrm>
          <a:prstGeom prst="rect">
            <a:avLst/>
          </a:prstGeom>
        </p:spPr>
        <p:txBody>
          <a:bodyPr/>
          <a:lstStyle/>
          <a:p>
            <a:endParaRPr lang="en-US"/>
          </a:p>
        </p:txBody>
      </p:sp>
      <p:sp>
        <p:nvSpPr>
          <p:cNvPr id="6" name="Text Placeholder 5"/>
          <p:cNvSpPr>
            <a:spLocks noGrp="1"/>
          </p:cNvSpPr>
          <p:nvPr>
            <p:ph type="body" sz="quarter" idx="14"/>
          </p:nvPr>
        </p:nvSpPr>
        <p:spPr>
          <a:xfrm>
            <a:off x="392150" y="1488013"/>
            <a:ext cx="5202767" cy="4401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183445865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ontent: Chart ">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81002" y="1371600"/>
            <a:ext cx="11455399" cy="4518025"/>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2304460004"/>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ustom Image Only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298450"/>
            <a:ext cx="12201769" cy="5581650"/>
          </a:xfrm>
          <a:prstGeom prst="rect">
            <a:avLst/>
          </a:prstGeom>
        </p:spPr>
        <p:txBody>
          <a:bodyPr/>
          <a:lstStyle/>
          <a:p>
            <a:endParaRPr lang="en-US"/>
          </a:p>
        </p:txBody>
      </p:sp>
    </p:spTree>
    <p:extLst>
      <p:ext uri="{BB962C8B-B14F-4D97-AF65-F5344CB8AC3E}">
        <p14:creationId xmlns:p14="http://schemas.microsoft.com/office/powerpoint/2010/main" val="294891087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Quote: Photo Background ">
    <p:spTree>
      <p:nvGrpSpPr>
        <p:cNvPr id="1" name=""/>
        <p:cNvGrpSpPr/>
        <p:nvPr/>
      </p:nvGrpSpPr>
      <p:grpSpPr>
        <a:xfrm>
          <a:off x="0" y="0"/>
          <a:ext cx="0" cy="0"/>
          <a:chOff x="0" y="0"/>
          <a:chExt cx="0" cy="0"/>
        </a:xfrm>
      </p:grpSpPr>
      <p:pic>
        <p:nvPicPr>
          <p:cNvPr id="2" name="Picture 1" descr="mining_temp_13_opt.jpg"/>
          <p:cNvPicPr>
            <a:picLocks noChangeAspect="1"/>
          </p:cNvPicPr>
          <p:nvPr userDrawn="1"/>
        </p:nvPicPr>
        <p:blipFill rotWithShape="1">
          <a:blip r:embed="rId2">
            <a:extLst>
              <a:ext uri="{28A0092B-C50C-407E-A947-70E740481C1C}">
                <a14:useLocalDpi xmlns:a14="http://schemas.microsoft.com/office/drawing/2010/main" val="0"/>
              </a:ext>
            </a:extLst>
          </a:blip>
          <a:srcRect t="1092"/>
          <a:stretch/>
        </p:blipFill>
        <p:spPr>
          <a:xfrm>
            <a:off x="-9769" y="302846"/>
            <a:ext cx="12218458" cy="5586779"/>
          </a:xfrm>
          <a:prstGeom prst="rect">
            <a:avLst/>
          </a:prstGeom>
        </p:spPr>
      </p:pic>
      <p:sp>
        <p:nvSpPr>
          <p:cNvPr id="9" name="Rectangle 8"/>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8"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955121765"/>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21.  Quote: Texture Background">
    <p:spTree>
      <p:nvGrpSpPr>
        <p:cNvPr id="1" name=""/>
        <p:cNvGrpSpPr/>
        <p:nvPr/>
      </p:nvGrpSpPr>
      <p:grpSpPr>
        <a:xfrm>
          <a:off x="0" y="0"/>
          <a:ext cx="0" cy="0"/>
          <a:chOff x="0" y="0"/>
          <a:chExt cx="0" cy="0"/>
        </a:xfrm>
      </p:grpSpPr>
      <p:pic>
        <p:nvPicPr>
          <p:cNvPr id="2" name="Picture 1" descr="textur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864096"/>
          </a:xfrm>
          <a:prstGeom prst="rect">
            <a:avLst/>
          </a:prstGeom>
        </p:spPr>
      </p:pic>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201645457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Quote: Custom Image">
    <p:spTree>
      <p:nvGrpSpPr>
        <p:cNvPr id="1" name=""/>
        <p:cNvGrpSpPr/>
        <p:nvPr/>
      </p:nvGrpSpPr>
      <p:grpSpPr>
        <a:xfrm>
          <a:off x="0" y="0"/>
          <a:ext cx="0" cy="0"/>
          <a:chOff x="0" y="0"/>
          <a:chExt cx="0" cy="0"/>
        </a:xfrm>
      </p:grpSpPr>
      <p:sp>
        <p:nvSpPr>
          <p:cNvPr id="10" name="Picture Placeholder 4"/>
          <p:cNvSpPr>
            <a:spLocks noGrp="1"/>
          </p:cNvSpPr>
          <p:nvPr>
            <p:ph type="pic" sz="quarter" idx="13"/>
          </p:nvPr>
        </p:nvSpPr>
        <p:spPr>
          <a:xfrm>
            <a:off x="0" y="304800"/>
            <a:ext cx="12200467" cy="5588000"/>
          </a:xfrm>
          <a:prstGeom prst="rect">
            <a:avLst/>
          </a:prstGeom>
          <a:solidFill>
            <a:schemeClr val="bg1">
              <a:lumMod val="85000"/>
            </a:schemeClr>
          </a:solidFill>
        </p:spPr>
        <p:txBody>
          <a:bodyPr rtlCol="0">
            <a:normAutofit/>
          </a:bodyPr>
          <a:lstStyle/>
          <a:p>
            <a:pPr lvl="0"/>
            <a:endParaRPr lang="en-US" noProof="0"/>
          </a:p>
        </p:txBody>
      </p:sp>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1334337"/>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408394"/>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323772896"/>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ontent: Table">
    <p:spTree>
      <p:nvGrpSpPr>
        <p:cNvPr id="1" name=""/>
        <p:cNvGrpSpPr/>
        <p:nvPr/>
      </p:nvGrpSpPr>
      <p:grpSpPr>
        <a:xfrm>
          <a:off x="0" y="0"/>
          <a:ext cx="0" cy="0"/>
          <a:chOff x="0" y="0"/>
          <a:chExt cx="0" cy="0"/>
        </a:xfrm>
      </p:grpSpPr>
      <p:sp>
        <p:nvSpPr>
          <p:cNvPr id="6" name="Table Placeholder 5"/>
          <p:cNvSpPr>
            <a:spLocks noGrp="1"/>
          </p:cNvSpPr>
          <p:nvPr>
            <p:ph type="tbl" sz="quarter" idx="13"/>
          </p:nvPr>
        </p:nvSpPr>
        <p:spPr>
          <a:xfrm>
            <a:off x="381001" y="1483948"/>
            <a:ext cx="11455399" cy="4318000"/>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21825046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38120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reaker 2 with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F3CC7F6-FAC2-411A-9CDC-E4CBE9CB982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 Placeholder 6">
            <a:extLst>
              <a:ext uri="{FF2B5EF4-FFF2-40B4-BE49-F238E27FC236}">
                <a16:creationId xmlns:a16="http://schemas.microsoft.com/office/drawing/2014/main" id="{70B6A775-70C9-49CA-A602-22A10909E69E}"/>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3" name="Text Placeholder 36">
            <a:extLst>
              <a:ext uri="{FF2B5EF4-FFF2-40B4-BE49-F238E27FC236}">
                <a16:creationId xmlns:a16="http://schemas.microsoft.com/office/drawing/2014/main" id="{D40DDC5F-891A-471E-8BD0-0474690E2A3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8" name="Graphic 7">
            <a:extLst>
              <a:ext uri="{FF2B5EF4-FFF2-40B4-BE49-F238E27FC236}">
                <a16:creationId xmlns:a16="http://schemas.microsoft.com/office/drawing/2014/main" id="{692456E2-C3AD-CF4A-8545-5A108C8DB8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7" name="Picture Placeholder 6">
            <a:extLst>
              <a:ext uri="{FF2B5EF4-FFF2-40B4-BE49-F238E27FC236}">
                <a16:creationId xmlns:a16="http://schemas.microsoft.com/office/drawing/2014/main" id="{CBF5291B-4AE1-4EF1-B31D-7344D1447A3E}"/>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4" name="Graphic 4">
            <a:extLst>
              <a:ext uri="{FF2B5EF4-FFF2-40B4-BE49-F238E27FC236}">
                <a16:creationId xmlns:a16="http://schemas.microsoft.com/office/drawing/2014/main" id="{73457F43-AF46-4CEC-A27C-D36D79774E47}"/>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flip="none" rotWithShape="1">
            <a:gsLst>
              <a:gs pos="0">
                <a:schemeClr val="bg1">
                  <a:alpha val="85000"/>
                </a:schemeClr>
              </a:gs>
              <a:gs pos="100000">
                <a:schemeClr val="bg1">
                  <a:alpha val="25000"/>
                </a:schemeClr>
              </a:gs>
            </a:gsLst>
            <a:lin ang="2700000" scaled="1"/>
            <a:tileRect/>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2175449731"/>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Blank with Hexagon Mining Theme ">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881775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 Blank with Title ">
    <p:spTree>
      <p:nvGrpSpPr>
        <p:cNvPr id="1" name=""/>
        <p:cNvGrpSpPr/>
        <p:nvPr/>
      </p:nvGrpSpPr>
      <p:grpSpPr>
        <a:xfrm>
          <a:off x="0" y="0"/>
          <a:ext cx="0" cy="0"/>
          <a:chOff x="0" y="0"/>
          <a:chExt cx="0" cy="0"/>
        </a:xfrm>
      </p:grpSpPr>
      <p:sp>
        <p:nvSpPr>
          <p:cNvPr id="5"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6"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7" name="Straight Connector 6"/>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554699"/>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userDrawn="1">
  <p:cSld name="Mining Title 1">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BE45F9B4-2C07-40E1-B68C-67AA71DBC148}"/>
              </a:ext>
            </a:extLst>
          </p:cNvPr>
          <p:cNvGrpSpPr/>
          <p:nvPr userDrawn="1"/>
        </p:nvGrpSpPr>
        <p:grpSpPr>
          <a:xfrm>
            <a:off x="8804967" y="5230548"/>
            <a:ext cx="3006033" cy="932559"/>
            <a:chOff x="9966156" y="6133438"/>
            <a:chExt cx="1844842" cy="572324"/>
          </a:xfrm>
        </p:grpSpPr>
        <p:grpSp>
          <p:nvGrpSpPr>
            <p:cNvPr id="54" name="Group 53">
              <a:extLst>
                <a:ext uri="{FF2B5EF4-FFF2-40B4-BE49-F238E27FC236}">
                  <a16:creationId xmlns:a16="http://schemas.microsoft.com/office/drawing/2014/main" id="{FB5580EC-5497-4A01-8DB0-A17DCD105C45}"/>
                </a:ext>
              </a:extLst>
            </p:cNvPr>
            <p:cNvGrpSpPr/>
            <p:nvPr userDrawn="1"/>
          </p:nvGrpSpPr>
          <p:grpSpPr>
            <a:xfrm>
              <a:off x="10601511" y="6563202"/>
              <a:ext cx="530225" cy="114300"/>
              <a:chOff x="7689850" y="5443538"/>
              <a:chExt cx="530225" cy="114300"/>
            </a:xfrm>
          </p:grpSpPr>
          <p:sp>
            <p:nvSpPr>
              <p:cNvPr id="87" name="Freeform 38">
                <a:extLst>
                  <a:ext uri="{FF2B5EF4-FFF2-40B4-BE49-F238E27FC236}">
                    <a16:creationId xmlns:a16="http://schemas.microsoft.com/office/drawing/2014/main" id="{7B05E629-C06E-4B97-A8A4-B590C79D6D6F}"/>
                  </a:ext>
                </a:extLst>
              </p:cNvPr>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39">
                <a:extLst>
                  <a:ext uri="{FF2B5EF4-FFF2-40B4-BE49-F238E27FC236}">
                    <a16:creationId xmlns:a16="http://schemas.microsoft.com/office/drawing/2014/main" id="{0C5E7EF2-2B94-40C1-8621-ED156DA186D5}"/>
                  </a:ext>
                </a:extLst>
              </p:cNvPr>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40">
                <a:extLst>
                  <a:ext uri="{FF2B5EF4-FFF2-40B4-BE49-F238E27FC236}">
                    <a16:creationId xmlns:a16="http://schemas.microsoft.com/office/drawing/2014/main" id="{C8E410BE-E1DC-46A4-BFCE-089C9CC38E50}"/>
                  </a:ext>
                </a:extLst>
              </p:cNvPr>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41">
                <a:extLst>
                  <a:ext uri="{FF2B5EF4-FFF2-40B4-BE49-F238E27FC236}">
                    <a16:creationId xmlns:a16="http://schemas.microsoft.com/office/drawing/2014/main" id="{6D761D48-05B6-449B-A218-539BB90825EB}"/>
                  </a:ext>
                </a:extLst>
              </p:cNvPr>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42">
                <a:extLst>
                  <a:ext uri="{FF2B5EF4-FFF2-40B4-BE49-F238E27FC236}">
                    <a16:creationId xmlns:a16="http://schemas.microsoft.com/office/drawing/2014/main" id="{9294EB62-DFCA-4898-974B-486012E7A54A}"/>
                  </a:ext>
                </a:extLst>
              </p:cNvPr>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43">
                <a:extLst>
                  <a:ext uri="{FF2B5EF4-FFF2-40B4-BE49-F238E27FC236}">
                    <a16:creationId xmlns:a16="http://schemas.microsoft.com/office/drawing/2014/main" id="{3114F197-C5D8-4F54-83EB-FDBA8C3A2887}"/>
                  </a:ext>
                </a:extLst>
              </p:cNvPr>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 name="Group 54">
              <a:extLst>
                <a:ext uri="{FF2B5EF4-FFF2-40B4-BE49-F238E27FC236}">
                  <a16:creationId xmlns:a16="http://schemas.microsoft.com/office/drawing/2014/main" id="{40B2803C-D156-4399-BFB6-B0AC3DAE58E8}"/>
                </a:ext>
              </a:extLst>
            </p:cNvPr>
            <p:cNvGrpSpPr/>
            <p:nvPr userDrawn="1"/>
          </p:nvGrpSpPr>
          <p:grpSpPr>
            <a:xfrm>
              <a:off x="9966156" y="6133438"/>
              <a:ext cx="1844842" cy="572324"/>
              <a:chOff x="1936751" y="5480050"/>
              <a:chExt cx="7558088" cy="2344738"/>
            </a:xfrm>
          </p:grpSpPr>
          <p:sp>
            <p:nvSpPr>
              <p:cNvPr id="56" name="Freeform 5">
                <a:extLst>
                  <a:ext uri="{FF2B5EF4-FFF2-40B4-BE49-F238E27FC236}">
                    <a16:creationId xmlns:a16="http://schemas.microsoft.com/office/drawing/2014/main" id="{435434DF-8703-40F8-A926-5A2EB9DE7359}"/>
                  </a:ext>
                </a:extLst>
              </p:cNvPr>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7" name="Freeform 6">
                <a:extLst>
                  <a:ext uri="{FF2B5EF4-FFF2-40B4-BE49-F238E27FC236}">
                    <a16:creationId xmlns:a16="http://schemas.microsoft.com/office/drawing/2014/main" id="{2A1A11D7-1869-4828-9B0B-CAB319A9CE46}"/>
                  </a:ext>
                </a:extLst>
              </p:cNvPr>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8" name="Freeform 7">
                <a:extLst>
                  <a:ext uri="{FF2B5EF4-FFF2-40B4-BE49-F238E27FC236}">
                    <a16:creationId xmlns:a16="http://schemas.microsoft.com/office/drawing/2014/main" id="{558B071C-E917-4BF2-97BF-4BB1FF19F420}"/>
                  </a:ext>
                </a:extLst>
              </p:cNvPr>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9" name="Freeform 8">
                <a:extLst>
                  <a:ext uri="{FF2B5EF4-FFF2-40B4-BE49-F238E27FC236}">
                    <a16:creationId xmlns:a16="http://schemas.microsoft.com/office/drawing/2014/main" id="{31D547A0-CC12-410D-92F9-040CECD26896}"/>
                  </a:ext>
                </a:extLst>
              </p:cNvPr>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0" name="Freeform 9">
                <a:extLst>
                  <a:ext uri="{FF2B5EF4-FFF2-40B4-BE49-F238E27FC236}">
                    <a16:creationId xmlns:a16="http://schemas.microsoft.com/office/drawing/2014/main" id="{5D4DD1A3-E5FA-4DC5-9039-64652702AB46}"/>
                  </a:ext>
                </a:extLst>
              </p:cNvPr>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1" name="Freeform 10">
                <a:extLst>
                  <a:ext uri="{FF2B5EF4-FFF2-40B4-BE49-F238E27FC236}">
                    <a16:creationId xmlns:a16="http://schemas.microsoft.com/office/drawing/2014/main" id="{D59E051E-6342-49C4-8A32-08AFD7B99001}"/>
                  </a:ext>
                </a:extLst>
              </p:cNvPr>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2" name="Freeform 11">
                <a:extLst>
                  <a:ext uri="{FF2B5EF4-FFF2-40B4-BE49-F238E27FC236}">
                    <a16:creationId xmlns:a16="http://schemas.microsoft.com/office/drawing/2014/main" id="{A9FA8376-B355-4D8C-B2BF-2F9154496C77}"/>
                  </a:ext>
                </a:extLst>
              </p:cNvPr>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3" name="Freeform 12">
                <a:extLst>
                  <a:ext uri="{FF2B5EF4-FFF2-40B4-BE49-F238E27FC236}">
                    <a16:creationId xmlns:a16="http://schemas.microsoft.com/office/drawing/2014/main" id="{254773B7-01DA-4446-B8DF-265799C2F672}"/>
                  </a:ext>
                </a:extLst>
              </p:cNvPr>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4" name="Freeform 13">
                <a:extLst>
                  <a:ext uri="{FF2B5EF4-FFF2-40B4-BE49-F238E27FC236}">
                    <a16:creationId xmlns:a16="http://schemas.microsoft.com/office/drawing/2014/main" id="{96DF53A6-5952-4517-BE84-26E9DD0FB99C}"/>
                  </a:ext>
                </a:extLst>
              </p:cNvPr>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5" name="Freeform 14">
                <a:extLst>
                  <a:ext uri="{FF2B5EF4-FFF2-40B4-BE49-F238E27FC236}">
                    <a16:creationId xmlns:a16="http://schemas.microsoft.com/office/drawing/2014/main" id="{7D2E0D86-51AD-4448-885C-3EF10D86C52D}"/>
                  </a:ext>
                </a:extLst>
              </p:cNvPr>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6" name="Freeform 15">
                <a:extLst>
                  <a:ext uri="{FF2B5EF4-FFF2-40B4-BE49-F238E27FC236}">
                    <a16:creationId xmlns:a16="http://schemas.microsoft.com/office/drawing/2014/main" id="{40B8DAF0-A9A0-4414-A4B8-7BEC3967CB04}"/>
                  </a:ext>
                </a:extLst>
              </p:cNvPr>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7" name="Freeform 16">
                <a:extLst>
                  <a:ext uri="{FF2B5EF4-FFF2-40B4-BE49-F238E27FC236}">
                    <a16:creationId xmlns:a16="http://schemas.microsoft.com/office/drawing/2014/main" id="{8B39370E-0CDE-4802-9FAB-32DFD83F792C}"/>
                  </a:ext>
                </a:extLst>
              </p:cNvPr>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8" name="Freeform 17">
                <a:extLst>
                  <a:ext uri="{FF2B5EF4-FFF2-40B4-BE49-F238E27FC236}">
                    <a16:creationId xmlns:a16="http://schemas.microsoft.com/office/drawing/2014/main" id="{207318CF-693F-4BFE-8E10-6E0FBE9210B0}"/>
                  </a:ext>
                </a:extLst>
              </p:cNvPr>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9" name="Freeform 18">
                <a:extLst>
                  <a:ext uri="{FF2B5EF4-FFF2-40B4-BE49-F238E27FC236}">
                    <a16:creationId xmlns:a16="http://schemas.microsoft.com/office/drawing/2014/main" id="{01C5A518-C740-4DD0-86EC-CC73C585A095}"/>
                  </a:ext>
                </a:extLst>
              </p:cNvPr>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85" name="Freeform 19">
                <a:extLst>
                  <a:ext uri="{FF2B5EF4-FFF2-40B4-BE49-F238E27FC236}">
                    <a16:creationId xmlns:a16="http://schemas.microsoft.com/office/drawing/2014/main" id="{23F67F16-BC0C-438D-A78D-9470A44C590E}"/>
                  </a:ext>
                </a:extLst>
              </p:cNvPr>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86" name="Freeform 20">
                <a:extLst>
                  <a:ext uri="{FF2B5EF4-FFF2-40B4-BE49-F238E27FC236}">
                    <a16:creationId xmlns:a16="http://schemas.microsoft.com/office/drawing/2014/main" id="{358481C3-990B-4804-9293-E18792C9BFF4}"/>
                  </a:ext>
                </a:extLst>
              </p:cNvPr>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grpSp>
      </p:grpSp>
      <p:grpSp>
        <p:nvGrpSpPr>
          <p:cNvPr id="14" name="Group 13">
            <a:extLst>
              <a:ext uri="{FF2B5EF4-FFF2-40B4-BE49-F238E27FC236}">
                <a16:creationId xmlns:a16="http://schemas.microsoft.com/office/drawing/2014/main" id="{3C00148E-8299-4D02-AE6E-5FAE2280F9F4}"/>
              </a:ext>
            </a:extLst>
          </p:cNvPr>
          <p:cNvGrpSpPr/>
          <p:nvPr userDrawn="1"/>
        </p:nvGrpSpPr>
        <p:grpSpPr>
          <a:xfrm>
            <a:off x="0" y="0"/>
            <a:ext cx="12189422" cy="6860219"/>
            <a:chOff x="0" y="0"/>
            <a:chExt cx="12189422" cy="6860219"/>
          </a:xfrm>
        </p:grpSpPr>
        <p:sp>
          <p:nvSpPr>
            <p:cNvPr id="41" name="Freeform: Shape 40">
              <a:extLst>
                <a:ext uri="{FF2B5EF4-FFF2-40B4-BE49-F238E27FC236}">
                  <a16:creationId xmlns:a16="http://schemas.microsoft.com/office/drawing/2014/main" id="{8601098A-0925-4F8C-A781-40AC1CF025C7}"/>
                </a:ext>
              </a:extLst>
            </p:cNvPr>
            <p:cNvSpPr>
              <a:spLocks/>
            </p:cNvSpPr>
            <p:nvPr userDrawn="1"/>
          </p:nvSpPr>
          <p:spPr bwMode="auto">
            <a:xfrm>
              <a:off x="4029172" y="0"/>
              <a:ext cx="7848376" cy="4534058"/>
            </a:xfrm>
            <a:custGeom>
              <a:avLst/>
              <a:gdLst>
                <a:gd name="connsiteX0" fmla="*/ 3735466 w 7848376"/>
                <a:gd name="connsiteY0" fmla="*/ 0 h 4534058"/>
                <a:gd name="connsiteX1" fmla="*/ 7761356 w 7848376"/>
                <a:gd name="connsiteY1" fmla="*/ 0 h 4534058"/>
                <a:gd name="connsiteX2" fmla="*/ 7758605 w 7848376"/>
                <a:gd name="connsiteY2" fmla="*/ 1589 h 4534058"/>
                <a:gd name="connsiteX3" fmla="*/ 7848376 w 7848376"/>
                <a:gd name="connsiteY3" fmla="*/ 1589 h 4534058"/>
                <a:gd name="connsiteX4" fmla="*/ 0 w 7848376"/>
                <a:gd name="connsiteY4" fmla="*/ 4534058 h 4534058"/>
                <a:gd name="connsiteX5" fmla="*/ 0 w 7848376"/>
                <a:gd name="connsiteY5" fmla="*/ 2211764 h 4534058"/>
                <a:gd name="connsiteX6" fmla="*/ 1 w 7848376"/>
                <a:gd name="connsiteY6" fmla="*/ 2211763 h 4534058"/>
                <a:gd name="connsiteX7" fmla="*/ 1 w 7848376"/>
                <a:gd name="connsiteY7" fmla="*/ 2159920 h 453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8376" h="4534058">
                  <a:moveTo>
                    <a:pt x="3735466" y="0"/>
                  </a:moveTo>
                  <a:lnTo>
                    <a:pt x="7761356" y="0"/>
                  </a:lnTo>
                  <a:lnTo>
                    <a:pt x="7758605" y="1589"/>
                  </a:lnTo>
                  <a:lnTo>
                    <a:pt x="7848376" y="1589"/>
                  </a:lnTo>
                  <a:lnTo>
                    <a:pt x="0" y="4534058"/>
                  </a:lnTo>
                  <a:lnTo>
                    <a:pt x="0" y="2211764"/>
                  </a:lnTo>
                  <a:lnTo>
                    <a:pt x="1" y="2211763"/>
                  </a:lnTo>
                  <a:lnTo>
                    <a:pt x="1" y="2159920"/>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9" name="Freeform 8">
              <a:extLst>
                <a:ext uri="{FF2B5EF4-FFF2-40B4-BE49-F238E27FC236}">
                  <a16:creationId xmlns:a16="http://schemas.microsoft.com/office/drawing/2014/main" id="{1AB03106-804B-4A9A-BA23-47EFB767422B}"/>
                </a:ext>
              </a:extLst>
            </p:cNvPr>
            <p:cNvSpPr>
              <a:spLocks/>
            </p:cNvSpPr>
            <p:nvPr userDrawn="1"/>
          </p:nvSpPr>
          <p:spPr bwMode="auto">
            <a:xfrm>
              <a:off x="4029173" y="1589"/>
              <a:ext cx="8160249" cy="6858630"/>
            </a:xfrm>
            <a:custGeom>
              <a:avLst/>
              <a:gdLst>
                <a:gd name="T0" fmla="*/ 6332 w 6332"/>
                <a:gd name="T1" fmla="*/ 1665 h 5322"/>
                <a:gd name="T2" fmla="*/ 6332 w 6332"/>
                <a:gd name="T3" fmla="*/ 0 h 5322"/>
                <a:gd name="T4" fmla="*/ 6090 w 6332"/>
                <a:gd name="T5" fmla="*/ 0 h 5322"/>
                <a:gd name="T6" fmla="*/ 0 w 6332"/>
                <a:gd name="T7" fmla="*/ 3517 h 5322"/>
                <a:gd name="T8" fmla="*/ 0 w 6332"/>
                <a:gd name="T9" fmla="*/ 5322 h 5322"/>
                <a:gd name="T10" fmla="*/ 6332 w 6332"/>
                <a:gd name="T11" fmla="*/ 1665 h 5322"/>
              </a:gdLst>
              <a:ahLst/>
              <a:cxnLst>
                <a:cxn ang="0">
                  <a:pos x="T0" y="T1"/>
                </a:cxn>
                <a:cxn ang="0">
                  <a:pos x="T2" y="T3"/>
                </a:cxn>
                <a:cxn ang="0">
                  <a:pos x="T4" y="T5"/>
                </a:cxn>
                <a:cxn ang="0">
                  <a:pos x="T6" y="T7"/>
                </a:cxn>
                <a:cxn ang="0">
                  <a:pos x="T8" y="T9"/>
                </a:cxn>
                <a:cxn ang="0">
                  <a:pos x="T10" y="T11"/>
                </a:cxn>
              </a:cxnLst>
              <a:rect l="0" t="0" r="r" b="b"/>
              <a:pathLst>
                <a:path w="6332" h="5322">
                  <a:moveTo>
                    <a:pt x="6332" y="1665"/>
                  </a:moveTo>
                  <a:lnTo>
                    <a:pt x="6332" y="0"/>
                  </a:lnTo>
                  <a:lnTo>
                    <a:pt x="6090" y="0"/>
                  </a:lnTo>
                  <a:lnTo>
                    <a:pt x="0" y="3517"/>
                  </a:lnTo>
                  <a:lnTo>
                    <a:pt x="0" y="5322"/>
                  </a:lnTo>
                  <a:lnTo>
                    <a:pt x="6332" y="1665"/>
                  </a:lnTo>
                  <a:close/>
                </a:path>
              </a:pathLst>
            </a:custGeom>
            <a:solidFill>
              <a:srgbClr val="0E99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a:extLst>
                <a:ext uri="{FF2B5EF4-FFF2-40B4-BE49-F238E27FC236}">
                  <a16:creationId xmlns:a16="http://schemas.microsoft.com/office/drawing/2014/main" id="{B4F9D7F6-EA5B-49C7-BD42-9DEC49BA0A56}"/>
                </a:ext>
              </a:extLst>
            </p:cNvPr>
            <p:cNvSpPr>
              <a:spLocks/>
            </p:cNvSpPr>
            <p:nvPr userDrawn="1"/>
          </p:nvSpPr>
          <p:spPr bwMode="auto">
            <a:xfrm>
              <a:off x="4029173" y="1589"/>
              <a:ext cx="3822378" cy="2210175"/>
            </a:xfrm>
            <a:custGeom>
              <a:avLst/>
              <a:gdLst>
                <a:gd name="T0" fmla="*/ 2966 w 2966"/>
                <a:gd name="T1" fmla="*/ 0 h 1715"/>
                <a:gd name="T2" fmla="*/ 0 w 2966"/>
                <a:gd name="T3" fmla="*/ 0 h 1715"/>
                <a:gd name="T4" fmla="*/ 0 w 2966"/>
                <a:gd name="T5" fmla="*/ 1715 h 1715"/>
                <a:gd name="T6" fmla="*/ 2966 w 2966"/>
                <a:gd name="T7" fmla="*/ 0 h 1715"/>
              </a:gdLst>
              <a:ahLst/>
              <a:cxnLst>
                <a:cxn ang="0">
                  <a:pos x="T0" y="T1"/>
                </a:cxn>
                <a:cxn ang="0">
                  <a:pos x="T2" y="T3"/>
                </a:cxn>
                <a:cxn ang="0">
                  <a:pos x="T4" y="T5"/>
                </a:cxn>
                <a:cxn ang="0">
                  <a:pos x="T6" y="T7"/>
                </a:cxn>
              </a:cxnLst>
              <a:rect l="0" t="0" r="r" b="b"/>
              <a:pathLst>
                <a:path w="2966" h="1715">
                  <a:moveTo>
                    <a:pt x="2966" y="0"/>
                  </a:moveTo>
                  <a:lnTo>
                    <a:pt x="0" y="0"/>
                  </a:lnTo>
                  <a:lnTo>
                    <a:pt x="0" y="1715"/>
                  </a:lnTo>
                  <a:lnTo>
                    <a:pt x="2966" y="0"/>
                  </a:lnTo>
                  <a:close/>
                </a:path>
              </a:pathLst>
            </a:custGeom>
            <a:solidFill>
              <a:srgbClr val="1C61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Shape 46">
              <a:extLst>
                <a:ext uri="{FF2B5EF4-FFF2-40B4-BE49-F238E27FC236}">
                  <a16:creationId xmlns:a16="http://schemas.microsoft.com/office/drawing/2014/main" id="{DF2AA17D-B0E3-4F4C-B491-27574BDE7501}"/>
                </a:ext>
              </a:extLst>
            </p:cNvPr>
            <p:cNvSpPr>
              <a:spLocks/>
            </p:cNvSpPr>
            <p:nvPr userDrawn="1"/>
          </p:nvSpPr>
          <p:spPr bwMode="auto">
            <a:xfrm>
              <a:off x="0" y="2211764"/>
              <a:ext cx="4029173" cy="4648455"/>
            </a:xfrm>
            <a:custGeom>
              <a:avLst/>
              <a:gdLst>
                <a:gd name="connsiteX0" fmla="*/ 4025998 w 4029173"/>
                <a:gd name="connsiteY0" fmla="*/ 0 h 4648455"/>
                <a:gd name="connsiteX1" fmla="*/ 4025998 w 4029173"/>
                <a:gd name="connsiteY1" fmla="*/ 1832 h 4648455"/>
                <a:gd name="connsiteX2" fmla="*/ 4029173 w 4029173"/>
                <a:gd name="connsiteY2" fmla="*/ 0 h 4648455"/>
                <a:gd name="connsiteX3" fmla="*/ 4029173 w 4029173"/>
                <a:gd name="connsiteY3" fmla="*/ 2322295 h 4648455"/>
                <a:gd name="connsiteX4" fmla="*/ 3175 w 4029173"/>
                <a:gd name="connsiteY4" fmla="*/ 4648455 h 4648455"/>
                <a:gd name="connsiteX5" fmla="*/ 3175 w 4029173"/>
                <a:gd name="connsiteY5" fmla="*/ 4646621 h 4648455"/>
                <a:gd name="connsiteX6" fmla="*/ 0 w 4029173"/>
                <a:gd name="connsiteY6" fmla="*/ 4648455 h 4648455"/>
                <a:gd name="connsiteX7" fmla="*/ 0 w 4029173"/>
                <a:gd name="connsiteY7" fmla="*/ 2322295 h 4648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29173" h="4648455">
                  <a:moveTo>
                    <a:pt x="4025998" y="0"/>
                  </a:moveTo>
                  <a:lnTo>
                    <a:pt x="4025998" y="1832"/>
                  </a:lnTo>
                  <a:lnTo>
                    <a:pt x="4029173" y="0"/>
                  </a:lnTo>
                  <a:lnTo>
                    <a:pt x="4029173" y="2322295"/>
                  </a:lnTo>
                  <a:lnTo>
                    <a:pt x="3175" y="4648455"/>
                  </a:lnTo>
                  <a:lnTo>
                    <a:pt x="3175" y="4646621"/>
                  </a:lnTo>
                  <a:lnTo>
                    <a:pt x="0" y="4648455"/>
                  </a:lnTo>
                  <a:lnTo>
                    <a:pt x="0" y="2322295"/>
                  </a:lnTo>
                  <a:close/>
                </a:path>
              </a:pathLst>
            </a:custGeom>
            <a:solidFill>
              <a:srgbClr val="0599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0" name="Freeform: Shape 49">
              <a:extLst>
                <a:ext uri="{FF2B5EF4-FFF2-40B4-BE49-F238E27FC236}">
                  <a16:creationId xmlns:a16="http://schemas.microsoft.com/office/drawing/2014/main" id="{2D328BF2-D80C-423F-840A-7783769B5CA5}"/>
                </a:ext>
              </a:extLst>
            </p:cNvPr>
            <p:cNvSpPr>
              <a:spLocks/>
            </p:cNvSpPr>
            <p:nvPr userDrawn="1"/>
          </p:nvSpPr>
          <p:spPr bwMode="auto">
            <a:xfrm>
              <a:off x="0" y="1589"/>
              <a:ext cx="4029173" cy="4532469"/>
            </a:xfrm>
            <a:custGeom>
              <a:avLst/>
              <a:gdLst>
                <a:gd name="connsiteX0" fmla="*/ 0 w 4029173"/>
                <a:gd name="connsiteY0" fmla="*/ 0 h 4532469"/>
                <a:gd name="connsiteX1" fmla="*/ 3175 w 4029173"/>
                <a:gd name="connsiteY1" fmla="*/ 0 h 4532469"/>
                <a:gd name="connsiteX2" fmla="*/ 4025998 w 4029173"/>
                <a:gd name="connsiteY2" fmla="*/ 0 h 4532469"/>
                <a:gd name="connsiteX3" fmla="*/ 4029173 w 4029173"/>
                <a:gd name="connsiteY3" fmla="*/ 0 h 4532469"/>
                <a:gd name="connsiteX4" fmla="*/ 4029173 w 4029173"/>
                <a:gd name="connsiteY4" fmla="*/ 2210175 h 4532469"/>
                <a:gd name="connsiteX5" fmla="*/ 3175 w 4029173"/>
                <a:gd name="connsiteY5" fmla="*/ 4532469 h 4532469"/>
                <a:gd name="connsiteX6" fmla="*/ 3175 w 4029173"/>
                <a:gd name="connsiteY6" fmla="*/ 4530638 h 4532469"/>
                <a:gd name="connsiteX7" fmla="*/ 0 w 4029173"/>
                <a:gd name="connsiteY7" fmla="*/ 4532469 h 453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29173" h="4532469">
                  <a:moveTo>
                    <a:pt x="0" y="0"/>
                  </a:moveTo>
                  <a:lnTo>
                    <a:pt x="3175" y="0"/>
                  </a:lnTo>
                  <a:lnTo>
                    <a:pt x="4025998" y="0"/>
                  </a:lnTo>
                  <a:lnTo>
                    <a:pt x="4029173" y="0"/>
                  </a:lnTo>
                  <a:lnTo>
                    <a:pt x="4029173" y="2210175"/>
                  </a:lnTo>
                  <a:lnTo>
                    <a:pt x="3175" y="4532469"/>
                  </a:lnTo>
                  <a:lnTo>
                    <a:pt x="3175" y="4530638"/>
                  </a:lnTo>
                  <a:lnTo>
                    <a:pt x="0" y="4532469"/>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1807429708"/>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userDrawn="1">
  <p:cSld name="Mining Title 2">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55130D4A-D16A-584B-A8B1-241BA7633822}"/>
              </a:ext>
            </a:extLst>
          </p:cNvPr>
          <p:cNvGrpSpPr/>
          <p:nvPr userDrawn="1"/>
        </p:nvGrpSpPr>
        <p:grpSpPr>
          <a:xfrm>
            <a:off x="506094" y="506148"/>
            <a:ext cx="3006033" cy="932559"/>
            <a:chOff x="9966156" y="6133438"/>
            <a:chExt cx="1844842" cy="572324"/>
          </a:xfrm>
        </p:grpSpPr>
        <p:grpSp>
          <p:nvGrpSpPr>
            <p:cNvPr id="29" name="Group 28">
              <a:extLst>
                <a:ext uri="{FF2B5EF4-FFF2-40B4-BE49-F238E27FC236}">
                  <a16:creationId xmlns:a16="http://schemas.microsoft.com/office/drawing/2014/main" id="{5CB17959-6D45-2B4A-A34B-77CAECCF0EEB}"/>
                </a:ext>
              </a:extLst>
            </p:cNvPr>
            <p:cNvGrpSpPr/>
            <p:nvPr userDrawn="1"/>
          </p:nvGrpSpPr>
          <p:grpSpPr>
            <a:xfrm>
              <a:off x="10601511" y="6563202"/>
              <a:ext cx="530225" cy="114300"/>
              <a:chOff x="7689850" y="5443538"/>
              <a:chExt cx="530225" cy="114300"/>
            </a:xfrm>
          </p:grpSpPr>
          <p:sp>
            <p:nvSpPr>
              <p:cNvPr id="47" name="Freeform 38">
                <a:extLst>
                  <a:ext uri="{FF2B5EF4-FFF2-40B4-BE49-F238E27FC236}">
                    <a16:creationId xmlns:a16="http://schemas.microsoft.com/office/drawing/2014/main" id="{AEA2EBDC-A229-2047-9CF6-0A6452628063}"/>
                  </a:ext>
                </a:extLst>
              </p:cNvPr>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39">
                <a:extLst>
                  <a:ext uri="{FF2B5EF4-FFF2-40B4-BE49-F238E27FC236}">
                    <a16:creationId xmlns:a16="http://schemas.microsoft.com/office/drawing/2014/main" id="{65C35F9E-5CBC-CE4C-B0E5-666D89CB2F04}"/>
                  </a:ext>
                </a:extLst>
              </p:cNvPr>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0">
                <a:extLst>
                  <a:ext uri="{FF2B5EF4-FFF2-40B4-BE49-F238E27FC236}">
                    <a16:creationId xmlns:a16="http://schemas.microsoft.com/office/drawing/2014/main" id="{7B7C3D0E-DE1F-5940-AF35-23D72CC294A9}"/>
                  </a:ext>
                </a:extLst>
              </p:cNvPr>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1">
                <a:extLst>
                  <a:ext uri="{FF2B5EF4-FFF2-40B4-BE49-F238E27FC236}">
                    <a16:creationId xmlns:a16="http://schemas.microsoft.com/office/drawing/2014/main" id="{A3CB996F-F6C6-0A4F-8F9D-37C42531948D}"/>
                  </a:ext>
                </a:extLst>
              </p:cNvPr>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2">
                <a:extLst>
                  <a:ext uri="{FF2B5EF4-FFF2-40B4-BE49-F238E27FC236}">
                    <a16:creationId xmlns:a16="http://schemas.microsoft.com/office/drawing/2014/main" id="{47914811-66AE-564F-8284-C5AD7352244C}"/>
                  </a:ext>
                </a:extLst>
              </p:cNvPr>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43">
                <a:extLst>
                  <a:ext uri="{FF2B5EF4-FFF2-40B4-BE49-F238E27FC236}">
                    <a16:creationId xmlns:a16="http://schemas.microsoft.com/office/drawing/2014/main" id="{D1AC7802-78D2-4E46-AFC9-E27C6E99E1D4}"/>
                  </a:ext>
                </a:extLst>
              </p:cNvPr>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0" name="Group 29">
              <a:extLst>
                <a:ext uri="{FF2B5EF4-FFF2-40B4-BE49-F238E27FC236}">
                  <a16:creationId xmlns:a16="http://schemas.microsoft.com/office/drawing/2014/main" id="{A34E1E86-DA59-A540-9C68-457D9FD1C604}"/>
                </a:ext>
              </a:extLst>
            </p:cNvPr>
            <p:cNvGrpSpPr/>
            <p:nvPr userDrawn="1"/>
          </p:nvGrpSpPr>
          <p:grpSpPr>
            <a:xfrm>
              <a:off x="9966156" y="6133438"/>
              <a:ext cx="1844842" cy="572324"/>
              <a:chOff x="1936751" y="5480050"/>
              <a:chExt cx="7558088" cy="2344738"/>
            </a:xfrm>
          </p:grpSpPr>
          <p:sp>
            <p:nvSpPr>
              <p:cNvPr id="31" name="Freeform 5">
                <a:extLst>
                  <a:ext uri="{FF2B5EF4-FFF2-40B4-BE49-F238E27FC236}">
                    <a16:creationId xmlns:a16="http://schemas.microsoft.com/office/drawing/2014/main" id="{E60E8375-D0BC-3444-968A-6FBF18A2E495}"/>
                  </a:ext>
                </a:extLst>
              </p:cNvPr>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2" name="Freeform 6">
                <a:extLst>
                  <a:ext uri="{FF2B5EF4-FFF2-40B4-BE49-F238E27FC236}">
                    <a16:creationId xmlns:a16="http://schemas.microsoft.com/office/drawing/2014/main" id="{7313DC1F-7AA5-B047-8D38-C124CDE7F0E8}"/>
                  </a:ext>
                </a:extLst>
              </p:cNvPr>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3" name="Freeform 7">
                <a:extLst>
                  <a:ext uri="{FF2B5EF4-FFF2-40B4-BE49-F238E27FC236}">
                    <a16:creationId xmlns:a16="http://schemas.microsoft.com/office/drawing/2014/main" id="{133969B1-81EE-AE4C-858C-F108FF023916}"/>
                  </a:ext>
                </a:extLst>
              </p:cNvPr>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4" name="Freeform 8">
                <a:extLst>
                  <a:ext uri="{FF2B5EF4-FFF2-40B4-BE49-F238E27FC236}">
                    <a16:creationId xmlns:a16="http://schemas.microsoft.com/office/drawing/2014/main" id="{9AD5DA04-38EB-E54A-83D3-9A105A584A35}"/>
                  </a:ext>
                </a:extLst>
              </p:cNvPr>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5" name="Freeform 9">
                <a:extLst>
                  <a:ext uri="{FF2B5EF4-FFF2-40B4-BE49-F238E27FC236}">
                    <a16:creationId xmlns:a16="http://schemas.microsoft.com/office/drawing/2014/main" id="{0B77264A-3AE0-BC42-8995-0348F59931CA}"/>
                  </a:ext>
                </a:extLst>
              </p:cNvPr>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6" name="Freeform 10">
                <a:extLst>
                  <a:ext uri="{FF2B5EF4-FFF2-40B4-BE49-F238E27FC236}">
                    <a16:creationId xmlns:a16="http://schemas.microsoft.com/office/drawing/2014/main" id="{CA6ED621-E91C-014B-879F-83D3155A7C51}"/>
                  </a:ext>
                </a:extLst>
              </p:cNvPr>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7" name="Freeform 11">
                <a:extLst>
                  <a:ext uri="{FF2B5EF4-FFF2-40B4-BE49-F238E27FC236}">
                    <a16:creationId xmlns:a16="http://schemas.microsoft.com/office/drawing/2014/main" id="{6E718AF9-BD2B-EE45-99C7-FDCA56259522}"/>
                  </a:ext>
                </a:extLst>
              </p:cNvPr>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8" name="Freeform 12">
                <a:extLst>
                  <a:ext uri="{FF2B5EF4-FFF2-40B4-BE49-F238E27FC236}">
                    <a16:creationId xmlns:a16="http://schemas.microsoft.com/office/drawing/2014/main" id="{7BED06A5-4F56-3C4F-A3C2-A4067C101BE9}"/>
                  </a:ext>
                </a:extLst>
              </p:cNvPr>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9" name="Freeform 13">
                <a:extLst>
                  <a:ext uri="{FF2B5EF4-FFF2-40B4-BE49-F238E27FC236}">
                    <a16:creationId xmlns:a16="http://schemas.microsoft.com/office/drawing/2014/main" id="{E3026ED9-6C5C-DD45-BF1C-FDE5F197644C}"/>
                  </a:ext>
                </a:extLst>
              </p:cNvPr>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0" name="Freeform 14">
                <a:extLst>
                  <a:ext uri="{FF2B5EF4-FFF2-40B4-BE49-F238E27FC236}">
                    <a16:creationId xmlns:a16="http://schemas.microsoft.com/office/drawing/2014/main" id="{A66726D9-92B5-3A42-8628-F09FB96FD927}"/>
                  </a:ext>
                </a:extLst>
              </p:cNvPr>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1" name="Freeform 15">
                <a:extLst>
                  <a:ext uri="{FF2B5EF4-FFF2-40B4-BE49-F238E27FC236}">
                    <a16:creationId xmlns:a16="http://schemas.microsoft.com/office/drawing/2014/main" id="{49DB0F0A-61F8-184D-873B-FC436BC4A723}"/>
                  </a:ext>
                </a:extLst>
              </p:cNvPr>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2" name="Freeform 16">
                <a:extLst>
                  <a:ext uri="{FF2B5EF4-FFF2-40B4-BE49-F238E27FC236}">
                    <a16:creationId xmlns:a16="http://schemas.microsoft.com/office/drawing/2014/main" id="{ED7C1067-A394-714B-8CB8-728619DC16D1}"/>
                  </a:ext>
                </a:extLst>
              </p:cNvPr>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3" name="Freeform 17">
                <a:extLst>
                  <a:ext uri="{FF2B5EF4-FFF2-40B4-BE49-F238E27FC236}">
                    <a16:creationId xmlns:a16="http://schemas.microsoft.com/office/drawing/2014/main" id="{7F1EEB31-67A9-4A4B-8048-E4810C42B5F9}"/>
                  </a:ext>
                </a:extLst>
              </p:cNvPr>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4" name="Freeform 18">
                <a:extLst>
                  <a:ext uri="{FF2B5EF4-FFF2-40B4-BE49-F238E27FC236}">
                    <a16:creationId xmlns:a16="http://schemas.microsoft.com/office/drawing/2014/main" id="{AD9FC450-741D-E64C-BF97-6884B00DE544}"/>
                  </a:ext>
                </a:extLst>
              </p:cNvPr>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5" name="Freeform 19">
                <a:extLst>
                  <a:ext uri="{FF2B5EF4-FFF2-40B4-BE49-F238E27FC236}">
                    <a16:creationId xmlns:a16="http://schemas.microsoft.com/office/drawing/2014/main" id="{F9A745CE-A7F7-F24C-B09F-534780D129AE}"/>
                  </a:ext>
                </a:extLst>
              </p:cNvPr>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6" name="Freeform 20">
                <a:extLst>
                  <a:ext uri="{FF2B5EF4-FFF2-40B4-BE49-F238E27FC236}">
                    <a16:creationId xmlns:a16="http://schemas.microsoft.com/office/drawing/2014/main" id="{2B00D36B-3506-CD4B-92BA-4A70D8341B20}"/>
                  </a:ext>
                </a:extLst>
              </p:cNvPr>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grpSp>
      </p:grpSp>
      <p:grpSp>
        <p:nvGrpSpPr>
          <p:cNvPr id="14" name="Group 13">
            <a:extLst>
              <a:ext uri="{FF2B5EF4-FFF2-40B4-BE49-F238E27FC236}">
                <a16:creationId xmlns:a16="http://schemas.microsoft.com/office/drawing/2014/main" id="{DE9597CC-B44A-4054-AB43-4731E000E929}"/>
              </a:ext>
            </a:extLst>
          </p:cNvPr>
          <p:cNvGrpSpPr/>
          <p:nvPr userDrawn="1"/>
        </p:nvGrpSpPr>
        <p:grpSpPr>
          <a:xfrm>
            <a:off x="598" y="2297178"/>
            <a:ext cx="12191402" cy="4560822"/>
            <a:chOff x="598" y="2297178"/>
            <a:chExt cx="12191402" cy="4560822"/>
          </a:xfrm>
        </p:grpSpPr>
        <p:sp>
          <p:nvSpPr>
            <p:cNvPr id="60" name="Freeform: Shape 59">
              <a:extLst>
                <a:ext uri="{FF2B5EF4-FFF2-40B4-BE49-F238E27FC236}">
                  <a16:creationId xmlns:a16="http://schemas.microsoft.com/office/drawing/2014/main" id="{61F2521D-1988-4A52-A2FA-684982961225}"/>
                </a:ext>
              </a:extLst>
            </p:cNvPr>
            <p:cNvSpPr>
              <a:spLocks/>
            </p:cNvSpPr>
            <p:nvPr userDrawn="1"/>
          </p:nvSpPr>
          <p:spPr bwMode="auto">
            <a:xfrm>
              <a:off x="4026596" y="2299754"/>
              <a:ext cx="4025998" cy="4558246"/>
            </a:xfrm>
            <a:custGeom>
              <a:avLst/>
              <a:gdLst>
                <a:gd name="connsiteX0" fmla="*/ 0 w 4025998"/>
                <a:gd name="connsiteY0" fmla="*/ 0 h 4558246"/>
                <a:gd name="connsiteX1" fmla="*/ 4025998 w 4025998"/>
                <a:gd name="connsiteY1" fmla="*/ 2327450 h 4558246"/>
                <a:gd name="connsiteX2" fmla="*/ 4025998 w 4025998"/>
                <a:gd name="connsiteY2" fmla="*/ 2375777 h 4558246"/>
                <a:gd name="connsiteX3" fmla="*/ 4025998 w 4025998"/>
                <a:gd name="connsiteY3" fmla="*/ 4558245 h 4558246"/>
                <a:gd name="connsiteX4" fmla="*/ 4025998 w 4025998"/>
                <a:gd name="connsiteY4" fmla="*/ 4558246 h 4558246"/>
                <a:gd name="connsiteX5" fmla="*/ 3781181 w 4025998"/>
                <a:gd name="connsiteY5" fmla="*/ 4558246 h 4558246"/>
                <a:gd name="connsiteX6" fmla="*/ 0 w 4025998"/>
                <a:gd name="connsiteY6" fmla="*/ 2375777 h 4558246"/>
                <a:gd name="connsiteX7" fmla="*/ 0 w 4025998"/>
                <a:gd name="connsiteY7" fmla="*/ 2327450 h 4558246"/>
                <a:gd name="connsiteX8" fmla="*/ 0 w 4025998"/>
                <a:gd name="connsiteY8" fmla="*/ 48327 h 455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25998" h="4558246">
                  <a:moveTo>
                    <a:pt x="0" y="0"/>
                  </a:moveTo>
                  <a:lnTo>
                    <a:pt x="4025998" y="2327450"/>
                  </a:lnTo>
                  <a:lnTo>
                    <a:pt x="4025998" y="2375777"/>
                  </a:lnTo>
                  <a:lnTo>
                    <a:pt x="4025998" y="4558245"/>
                  </a:lnTo>
                  <a:lnTo>
                    <a:pt x="4025998" y="4558246"/>
                  </a:lnTo>
                  <a:lnTo>
                    <a:pt x="3781181" y="4558246"/>
                  </a:lnTo>
                  <a:lnTo>
                    <a:pt x="0" y="2375777"/>
                  </a:lnTo>
                  <a:lnTo>
                    <a:pt x="0" y="2327450"/>
                  </a:lnTo>
                  <a:lnTo>
                    <a:pt x="0" y="48327"/>
                  </a:lnTo>
                  <a:close/>
                </a:path>
              </a:pathLst>
            </a:custGeom>
            <a:solidFill>
              <a:srgbClr val="0E99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5" name="Freeform: Shape 54">
              <a:extLst>
                <a:ext uri="{FF2B5EF4-FFF2-40B4-BE49-F238E27FC236}">
                  <a16:creationId xmlns:a16="http://schemas.microsoft.com/office/drawing/2014/main" id="{221BF278-62F4-4572-9215-664F96FB1BFF}"/>
                </a:ext>
              </a:extLst>
            </p:cNvPr>
            <p:cNvSpPr>
              <a:spLocks/>
            </p:cNvSpPr>
            <p:nvPr userDrawn="1"/>
          </p:nvSpPr>
          <p:spPr bwMode="auto">
            <a:xfrm>
              <a:off x="8052594" y="2297178"/>
              <a:ext cx="4136829" cy="4560822"/>
            </a:xfrm>
            <a:custGeom>
              <a:avLst/>
              <a:gdLst>
                <a:gd name="connsiteX0" fmla="*/ 0 w 4136829"/>
                <a:gd name="connsiteY0" fmla="*/ 0 h 4560822"/>
                <a:gd name="connsiteX1" fmla="*/ 4136829 w 4136829"/>
                <a:gd name="connsiteY1" fmla="*/ 2390598 h 4560822"/>
                <a:gd name="connsiteX2" fmla="*/ 4136829 w 4136829"/>
                <a:gd name="connsiteY2" fmla="*/ 2440214 h 4560822"/>
                <a:gd name="connsiteX3" fmla="*/ 4136829 w 4136829"/>
                <a:gd name="connsiteY3" fmla="*/ 4560822 h 4560822"/>
                <a:gd name="connsiteX4" fmla="*/ 3777686 w 4136829"/>
                <a:gd name="connsiteY4" fmla="*/ 4560822 h 4560822"/>
                <a:gd name="connsiteX5" fmla="*/ 0 w 4136829"/>
                <a:gd name="connsiteY5" fmla="*/ 2379643 h 4560822"/>
                <a:gd name="connsiteX6" fmla="*/ 0 w 4136829"/>
                <a:gd name="connsiteY6" fmla="*/ 2330027 h 4560822"/>
                <a:gd name="connsiteX7" fmla="*/ 0 w 4136829"/>
                <a:gd name="connsiteY7" fmla="*/ 49616 h 45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6829" h="4560822">
                  <a:moveTo>
                    <a:pt x="0" y="0"/>
                  </a:moveTo>
                  <a:lnTo>
                    <a:pt x="4136829" y="2390598"/>
                  </a:lnTo>
                  <a:lnTo>
                    <a:pt x="4136829" y="2440214"/>
                  </a:lnTo>
                  <a:lnTo>
                    <a:pt x="4136829" y="4560822"/>
                  </a:lnTo>
                  <a:lnTo>
                    <a:pt x="3777686" y="4560822"/>
                  </a:lnTo>
                  <a:lnTo>
                    <a:pt x="0" y="2379643"/>
                  </a:lnTo>
                  <a:lnTo>
                    <a:pt x="0" y="2330027"/>
                  </a:lnTo>
                  <a:lnTo>
                    <a:pt x="0" y="49616"/>
                  </a:lnTo>
                  <a:close/>
                </a:path>
              </a:pathLst>
            </a:custGeom>
            <a:solidFill>
              <a:srgbClr val="1C61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 name="AutoShape 3">
              <a:extLst>
                <a:ext uri="{FF2B5EF4-FFF2-40B4-BE49-F238E27FC236}">
                  <a16:creationId xmlns:a16="http://schemas.microsoft.com/office/drawing/2014/main" id="{0C492F10-DF6E-41A7-B089-EF7F2401548E}"/>
                </a:ext>
              </a:extLst>
            </p:cNvPr>
            <p:cNvSpPr>
              <a:spLocks noChangeAspect="1" noChangeArrowheads="1" noTextEdit="1"/>
            </p:cNvSpPr>
            <p:nvPr userDrawn="1"/>
          </p:nvSpPr>
          <p:spPr bwMode="auto">
            <a:xfrm>
              <a:off x="3175" y="2299755"/>
              <a:ext cx="12188825" cy="4558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199711A7-9542-4657-8BAA-2623F4C17BFC}"/>
                </a:ext>
              </a:extLst>
            </p:cNvPr>
            <p:cNvSpPr>
              <a:spLocks/>
            </p:cNvSpPr>
            <p:nvPr userDrawn="1"/>
          </p:nvSpPr>
          <p:spPr bwMode="auto">
            <a:xfrm>
              <a:off x="598" y="2297178"/>
              <a:ext cx="4025998" cy="4560822"/>
            </a:xfrm>
            <a:custGeom>
              <a:avLst/>
              <a:gdLst>
                <a:gd name="T0" fmla="*/ 3124 w 3124"/>
                <a:gd name="T1" fmla="*/ 1808 h 3539"/>
                <a:gd name="T2" fmla="*/ 0 w 3124"/>
                <a:gd name="T3" fmla="*/ 0 h 3539"/>
                <a:gd name="T4" fmla="*/ 0 w 3124"/>
                <a:gd name="T5" fmla="*/ 3539 h 3539"/>
                <a:gd name="T6" fmla="*/ 3124 w 3124"/>
                <a:gd name="T7" fmla="*/ 3539 h 3539"/>
                <a:gd name="T8" fmla="*/ 3124 w 3124"/>
                <a:gd name="T9" fmla="*/ 1808 h 3539"/>
              </a:gdLst>
              <a:ahLst/>
              <a:cxnLst>
                <a:cxn ang="0">
                  <a:pos x="T0" y="T1"/>
                </a:cxn>
                <a:cxn ang="0">
                  <a:pos x="T2" y="T3"/>
                </a:cxn>
                <a:cxn ang="0">
                  <a:pos x="T4" y="T5"/>
                </a:cxn>
                <a:cxn ang="0">
                  <a:pos x="T6" y="T7"/>
                </a:cxn>
                <a:cxn ang="0">
                  <a:pos x="T8" y="T9"/>
                </a:cxn>
              </a:cxnLst>
              <a:rect l="0" t="0" r="r" b="b"/>
              <a:pathLst>
                <a:path w="3124" h="3539">
                  <a:moveTo>
                    <a:pt x="3124" y="1808"/>
                  </a:moveTo>
                  <a:lnTo>
                    <a:pt x="0" y="0"/>
                  </a:lnTo>
                  <a:lnTo>
                    <a:pt x="0" y="3539"/>
                  </a:lnTo>
                  <a:lnTo>
                    <a:pt x="3124" y="3539"/>
                  </a:lnTo>
                  <a:lnTo>
                    <a:pt x="3124" y="1808"/>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a:extLst>
                <a:ext uri="{FF2B5EF4-FFF2-40B4-BE49-F238E27FC236}">
                  <a16:creationId xmlns:a16="http://schemas.microsoft.com/office/drawing/2014/main" id="{6E15DBBD-B1BF-40B2-B342-02770B96E7B1}"/>
                </a:ext>
              </a:extLst>
            </p:cNvPr>
            <p:cNvSpPr>
              <a:spLocks/>
            </p:cNvSpPr>
            <p:nvPr userDrawn="1"/>
          </p:nvSpPr>
          <p:spPr bwMode="auto">
            <a:xfrm>
              <a:off x="4026596" y="4627205"/>
              <a:ext cx="3864906" cy="2230795"/>
            </a:xfrm>
            <a:custGeom>
              <a:avLst/>
              <a:gdLst>
                <a:gd name="T0" fmla="*/ 2999 w 2999"/>
                <a:gd name="T1" fmla="*/ 1731 h 1731"/>
                <a:gd name="T2" fmla="*/ 0 w 2999"/>
                <a:gd name="T3" fmla="*/ 0 h 1731"/>
                <a:gd name="T4" fmla="*/ 0 w 2999"/>
                <a:gd name="T5" fmla="*/ 1731 h 1731"/>
                <a:gd name="T6" fmla="*/ 2999 w 2999"/>
                <a:gd name="T7" fmla="*/ 1731 h 1731"/>
              </a:gdLst>
              <a:ahLst/>
              <a:cxnLst>
                <a:cxn ang="0">
                  <a:pos x="T0" y="T1"/>
                </a:cxn>
                <a:cxn ang="0">
                  <a:pos x="T2" y="T3"/>
                </a:cxn>
                <a:cxn ang="0">
                  <a:pos x="T4" y="T5"/>
                </a:cxn>
                <a:cxn ang="0">
                  <a:pos x="T6" y="T7"/>
                </a:cxn>
              </a:cxnLst>
              <a:rect l="0" t="0" r="r" b="b"/>
              <a:pathLst>
                <a:path w="2999" h="1731">
                  <a:moveTo>
                    <a:pt x="2999" y="1731"/>
                  </a:moveTo>
                  <a:lnTo>
                    <a:pt x="0" y="0"/>
                  </a:lnTo>
                  <a:lnTo>
                    <a:pt x="0" y="1731"/>
                  </a:lnTo>
                  <a:lnTo>
                    <a:pt x="2999" y="1731"/>
                  </a:lnTo>
                  <a:close/>
                </a:path>
              </a:pathLst>
            </a:custGeom>
            <a:solidFill>
              <a:srgbClr val="1C61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
              <a:extLst>
                <a:ext uri="{FF2B5EF4-FFF2-40B4-BE49-F238E27FC236}">
                  <a16:creationId xmlns:a16="http://schemas.microsoft.com/office/drawing/2014/main" id="{2F84984C-6A7C-43E8-B360-9DCD24F07767}"/>
                </a:ext>
              </a:extLst>
            </p:cNvPr>
            <p:cNvSpPr>
              <a:spLocks/>
            </p:cNvSpPr>
            <p:nvPr userDrawn="1"/>
          </p:nvSpPr>
          <p:spPr bwMode="auto">
            <a:xfrm>
              <a:off x="8052594" y="4627205"/>
              <a:ext cx="3863618" cy="2230795"/>
            </a:xfrm>
            <a:custGeom>
              <a:avLst/>
              <a:gdLst>
                <a:gd name="T0" fmla="*/ 2998 w 2998"/>
                <a:gd name="T1" fmla="*/ 1731 h 1731"/>
                <a:gd name="T2" fmla="*/ 0 w 2998"/>
                <a:gd name="T3" fmla="*/ 0 h 1731"/>
                <a:gd name="T4" fmla="*/ 0 w 2998"/>
                <a:gd name="T5" fmla="*/ 1731 h 1731"/>
                <a:gd name="T6" fmla="*/ 2998 w 2998"/>
                <a:gd name="T7" fmla="*/ 1731 h 1731"/>
              </a:gdLst>
              <a:ahLst/>
              <a:cxnLst>
                <a:cxn ang="0">
                  <a:pos x="T0" y="T1"/>
                </a:cxn>
                <a:cxn ang="0">
                  <a:pos x="T2" y="T3"/>
                </a:cxn>
                <a:cxn ang="0">
                  <a:pos x="T4" y="T5"/>
                </a:cxn>
                <a:cxn ang="0">
                  <a:pos x="T6" y="T7"/>
                </a:cxn>
              </a:cxnLst>
              <a:rect l="0" t="0" r="r" b="b"/>
              <a:pathLst>
                <a:path w="2998" h="1731">
                  <a:moveTo>
                    <a:pt x="2998" y="1731"/>
                  </a:moveTo>
                  <a:lnTo>
                    <a:pt x="0" y="0"/>
                  </a:lnTo>
                  <a:lnTo>
                    <a:pt x="0" y="1731"/>
                  </a:lnTo>
                  <a:lnTo>
                    <a:pt x="2998" y="1731"/>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49697701"/>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userDrawn="1">
  <p:cSld name="Mining Title 3">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AACFCD3-FB2E-45E9-AFC1-5557F1457F82}"/>
              </a:ext>
            </a:extLst>
          </p:cNvPr>
          <p:cNvGrpSpPr/>
          <p:nvPr userDrawn="1"/>
        </p:nvGrpSpPr>
        <p:grpSpPr>
          <a:xfrm>
            <a:off x="0" y="0"/>
            <a:ext cx="12189420" cy="6860774"/>
            <a:chOff x="0" y="0"/>
            <a:chExt cx="12189420" cy="6860774"/>
          </a:xfrm>
        </p:grpSpPr>
        <p:sp>
          <p:nvSpPr>
            <p:cNvPr id="61" name="Freeform: Shape 60">
              <a:extLst>
                <a:ext uri="{FF2B5EF4-FFF2-40B4-BE49-F238E27FC236}">
                  <a16:creationId xmlns:a16="http://schemas.microsoft.com/office/drawing/2014/main" id="{325ABC13-C873-4369-B855-4D4EC2A50BD2}"/>
                </a:ext>
              </a:extLst>
            </p:cNvPr>
            <p:cNvSpPr>
              <a:spLocks/>
            </p:cNvSpPr>
            <p:nvPr userDrawn="1"/>
          </p:nvSpPr>
          <p:spPr bwMode="auto">
            <a:xfrm>
              <a:off x="4027046" y="0"/>
              <a:ext cx="8162374" cy="6860774"/>
            </a:xfrm>
            <a:custGeom>
              <a:avLst/>
              <a:gdLst>
                <a:gd name="connsiteX0" fmla="*/ 7697022 w 8162374"/>
                <a:gd name="connsiteY0" fmla="*/ 0 h 6860774"/>
                <a:gd name="connsiteX1" fmla="*/ 8162374 w 8162374"/>
                <a:gd name="connsiteY1" fmla="*/ 0 h 6860774"/>
                <a:gd name="connsiteX2" fmla="*/ 8162374 w 8162374"/>
                <a:gd name="connsiteY2" fmla="*/ 358 h 6860774"/>
                <a:gd name="connsiteX3" fmla="*/ 8162374 w 8162374"/>
                <a:gd name="connsiteY3" fmla="*/ 2057709 h 6860774"/>
                <a:gd name="connsiteX4" fmla="*/ 8162374 w 8162374"/>
                <a:gd name="connsiteY4" fmla="*/ 2146655 h 6860774"/>
                <a:gd name="connsiteX5" fmla="*/ 0 w 8162374"/>
                <a:gd name="connsiteY5" fmla="*/ 6860774 h 6860774"/>
                <a:gd name="connsiteX6" fmla="*/ 0 w 8162374"/>
                <a:gd name="connsiteY6" fmla="*/ 6771828 h 6860774"/>
                <a:gd name="connsiteX7" fmla="*/ 0 w 8162374"/>
                <a:gd name="connsiteY7" fmla="*/ 4534008 h 6860774"/>
                <a:gd name="connsiteX8" fmla="*/ 0 w 8162374"/>
                <a:gd name="connsiteY8" fmla="*/ 4445062 h 686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374" h="6860774">
                  <a:moveTo>
                    <a:pt x="7697022" y="0"/>
                  </a:moveTo>
                  <a:lnTo>
                    <a:pt x="8162374" y="0"/>
                  </a:lnTo>
                  <a:lnTo>
                    <a:pt x="8162374" y="358"/>
                  </a:lnTo>
                  <a:lnTo>
                    <a:pt x="8162374" y="2057709"/>
                  </a:lnTo>
                  <a:lnTo>
                    <a:pt x="8162374" y="2146655"/>
                  </a:lnTo>
                  <a:lnTo>
                    <a:pt x="0" y="6860774"/>
                  </a:lnTo>
                  <a:lnTo>
                    <a:pt x="0" y="6771828"/>
                  </a:lnTo>
                  <a:lnTo>
                    <a:pt x="0" y="4534008"/>
                  </a:lnTo>
                  <a:lnTo>
                    <a:pt x="0" y="4445062"/>
                  </a:lnTo>
                  <a:close/>
                </a:path>
              </a:pathLst>
            </a:custGeom>
            <a:solidFill>
              <a:srgbClr val="0E99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 name="Freeform 5">
              <a:extLst>
                <a:ext uri="{FF2B5EF4-FFF2-40B4-BE49-F238E27FC236}">
                  <a16:creationId xmlns:a16="http://schemas.microsoft.com/office/drawing/2014/main" id="{B89F3155-A09A-4FC3-BF31-BB1F0BD3A6D9}"/>
                </a:ext>
              </a:extLst>
            </p:cNvPr>
            <p:cNvSpPr>
              <a:spLocks/>
            </p:cNvSpPr>
            <p:nvPr userDrawn="1"/>
          </p:nvSpPr>
          <p:spPr bwMode="auto">
            <a:xfrm>
              <a:off x="0" y="358"/>
              <a:ext cx="11877467" cy="6860416"/>
            </a:xfrm>
            <a:custGeom>
              <a:avLst/>
              <a:gdLst>
                <a:gd name="T0" fmla="*/ 6090 w 9214"/>
                <a:gd name="T1" fmla="*/ 0 h 5322"/>
                <a:gd name="T2" fmla="*/ 3124 w 9214"/>
                <a:gd name="T3" fmla="*/ 1715 h 5322"/>
                <a:gd name="T4" fmla="*/ 3124 w 9214"/>
                <a:gd name="T5" fmla="*/ 1715 h 5322"/>
                <a:gd name="T6" fmla="*/ 0 w 9214"/>
                <a:gd name="T7" fmla="*/ 3517 h 5322"/>
                <a:gd name="T8" fmla="*/ 0 w 9214"/>
                <a:gd name="T9" fmla="*/ 5322 h 5322"/>
                <a:gd name="T10" fmla="*/ 3124 w 9214"/>
                <a:gd name="T11" fmla="*/ 3517 h 5322"/>
                <a:gd name="T12" fmla="*/ 9214 w 9214"/>
                <a:gd name="T13" fmla="*/ 0 h 5322"/>
                <a:gd name="T14" fmla="*/ 6090 w 9214"/>
                <a:gd name="T15" fmla="*/ 0 h 53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14" h="5322">
                  <a:moveTo>
                    <a:pt x="6090" y="0"/>
                  </a:moveTo>
                  <a:lnTo>
                    <a:pt x="3124" y="1715"/>
                  </a:lnTo>
                  <a:lnTo>
                    <a:pt x="3124" y="1715"/>
                  </a:lnTo>
                  <a:lnTo>
                    <a:pt x="0" y="3517"/>
                  </a:lnTo>
                  <a:lnTo>
                    <a:pt x="0" y="5322"/>
                  </a:lnTo>
                  <a:lnTo>
                    <a:pt x="3124" y="3517"/>
                  </a:lnTo>
                  <a:lnTo>
                    <a:pt x="9214" y="0"/>
                  </a:lnTo>
                  <a:lnTo>
                    <a:pt x="6090" y="0"/>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a:extLst>
                <a:ext uri="{FF2B5EF4-FFF2-40B4-BE49-F238E27FC236}">
                  <a16:creationId xmlns:a16="http://schemas.microsoft.com/office/drawing/2014/main" id="{B86B44E6-71C0-411B-A15D-3E8077D4EFD3}"/>
                </a:ext>
              </a:extLst>
            </p:cNvPr>
            <p:cNvSpPr>
              <a:spLocks/>
            </p:cNvSpPr>
            <p:nvPr userDrawn="1"/>
          </p:nvSpPr>
          <p:spPr bwMode="auto">
            <a:xfrm>
              <a:off x="0" y="358"/>
              <a:ext cx="7850420" cy="4533649"/>
            </a:xfrm>
            <a:custGeom>
              <a:avLst/>
              <a:gdLst>
                <a:gd name="T0" fmla="*/ 0 w 6090"/>
                <a:gd name="T1" fmla="*/ 0 h 3517"/>
                <a:gd name="T2" fmla="*/ 0 w 6090"/>
                <a:gd name="T3" fmla="*/ 3517 h 3517"/>
                <a:gd name="T4" fmla="*/ 3124 w 6090"/>
                <a:gd name="T5" fmla="*/ 1715 h 3517"/>
                <a:gd name="T6" fmla="*/ 3124 w 6090"/>
                <a:gd name="T7" fmla="*/ 1715 h 3517"/>
                <a:gd name="T8" fmla="*/ 6090 w 6090"/>
                <a:gd name="T9" fmla="*/ 0 h 3517"/>
                <a:gd name="T10" fmla="*/ 0 w 6090"/>
                <a:gd name="T11" fmla="*/ 0 h 3517"/>
              </a:gdLst>
              <a:ahLst/>
              <a:cxnLst>
                <a:cxn ang="0">
                  <a:pos x="T0" y="T1"/>
                </a:cxn>
                <a:cxn ang="0">
                  <a:pos x="T2" y="T3"/>
                </a:cxn>
                <a:cxn ang="0">
                  <a:pos x="T4" y="T5"/>
                </a:cxn>
                <a:cxn ang="0">
                  <a:pos x="T6" y="T7"/>
                </a:cxn>
                <a:cxn ang="0">
                  <a:pos x="T8" y="T9"/>
                </a:cxn>
                <a:cxn ang="0">
                  <a:pos x="T10" y="T11"/>
                </a:cxn>
              </a:cxnLst>
              <a:rect l="0" t="0" r="r" b="b"/>
              <a:pathLst>
                <a:path w="6090" h="3517">
                  <a:moveTo>
                    <a:pt x="0" y="0"/>
                  </a:moveTo>
                  <a:lnTo>
                    <a:pt x="0" y="3517"/>
                  </a:lnTo>
                  <a:lnTo>
                    <a:pt x="3124" y="1715"/>
                  </a:lnTo>
                  <a:lnTo>
                    <a:pt x="3124" y="1715"/>
                  </a:lnTo>
                  <a:lnTo>
                    <a:pt x="6090" y="0"/>
                  </a:lnTo>
                  <a:lnTo>
                    <a:pt x="0" y="0"/>
                  </a:lnTo>
                  <a:close/>
                </a:path>
              </a:pathLst>
            </a:custGeom>
            <a:solidFill>
              <a:srgbClr val="1C61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9" name="Picture Placeholder 48">
            <a:extLst>
              <a:ext uri="{FF2B5EF4-FFF2-40B4-BE49-F238E27FC236}">
                <a16:creationId xmlns:a16="http://schemas.microsoft.com/office/drawing/2014/main" id="{EA383EDE-BBBB-4CE6-B383-EDE9DA973BF8}"/>
              </a:ext>
            </a:extLst>
          </p:cNvPr>
          <p:cNvSpPr>
            <a:spLocks noGrp="1"/>
          </p:cNvSpPr>
          <p:nvPr userDrawn="1">
            <p:ph type="pic" sz="quarter" idx="10"/>
          </p:nvPr>
        </p:nvSpPr>
        <p:spPr>
          <a:xfrm>
            <a:off x="2580" y="1"/>
            <a:ext cx="7852999" cy="4533651"/>
          </a:xfrm>
          <a:custGeom>
            <a:avLst/>
            <a:gdLst>
              <a:gd name="connsiteX0" fmla="*/ 0 w 7852999"/>
              <a:gd name="connsiteY0" fmla="*/ 0 h 4533651"/>
              <a:gd name="connsiteX1" fmla="*/ 7852999 w 7852999"/>
              <a:gd name="connsiteY1" fmla="*/ 0 h 4533651"/>
              <a:gd name="connsiteX2" fmla="*/ 4027047 w 7852999"/>
              <a:gd name="connsiteY2" fmla="*/ 2210751 h 4533651"/>
              <a:gd name="connsiteX3" fmla="*/ 0 w 7852999"/>
              <a:gd name="connsiteY3" fmla="*/ 4533651 h 4533651"/>
            </a:gdLst>
            <a:ahLst/>
            <a:cxnLst>
              <a:cxn ang="0">
                <a:pos x="connsiteX0" y="connsiteY0"/>
              </a:cxn>
              <a:cxn ang="0">
                <a:pos x="connsiteX1" y="connsiteY1"/>
              </a:cxn>
              <a:cxn ang="0">
                <a:pos x="connsiteX2" y="connsiteY2"/>
              </a:cxn>
              <a:cxn ang="0">
                <a:pos x="connsiteX3" y="connsiteY3"/>
              </a:cxn>
            </a:cxnLst>
            <a:rect l="l" t="t" r="r" b="b"/>
            <a:pathLst>
              <a:path w="7852999" h="4533651">
                <a:moveTo>
                  <a:pt x="0" y="0"/>
                </a:moveTo>
                <a:lnTo>
                  <a:pt x="7852999" y="0"/>
                </a:lnTo>
                <a:lnTo>
                  <a:pt x="4027047" y="2210751"/>
                </a:lnTo>
                <a:lnTo>
                  <a:pt x="0" y="4533651"/>
                </a:lnTo>
                <a:close/>
              </a:path>
            </a:pathLst>
          </a:custGeom>
        </p:spPr>
        <p:txBody>
          <a:bodyPr wrap="square" lIns="2377440" tIns="1097280" anchor="t">
            <a:noAutofit/>
          </a:bodyPr>
          <a:lstStyle>
            <a:lvl1pPr algn="l">
              <a:defRPr>
                <a:solidFill>
                  <a:schemeClr val="bg1"/>
                </a:solidFill>
              </a:defRPr>
            </a:lvl1pPr>
          </a:lstStyle>
          <a:p>
            <a:endParaRPr lang="en-US"/>
          </a:p>
        </p:txBody>
      </p:sp>
      <p:grpSp>
        <p:nvGrpSpPr>
          <p:cNvPr id="29" name="Group 28">
            <a:extLst>
              <a:ext uri="{FF2B5EF4-FFF2-40B4-BE49-F238E27FC236}">
                <a16:creationId xmlns:a16="http://schemas.microsoft.com/office/drawing/2014/main" id="{81664FBE-13CB-E945-98D4-F59B80012070}"/>
              </a:ext>
            </a:extLst>
          </p:cNvPr>
          <p:cNvGrpSpPr/>
          <p:nvPr userDrawn="1"/>
        </p:nvGrpSpPr>
        <p:grpSpPr>
          <a:xfrm>
            <a:off x="8804967" y="5230548"/>
            <a:ext cx="3006033" cy="932559"/>
            <a:chOff x="9966156" y="6133438"/>
            <a:chExt cx="1844842" cy="572324"/>
          </a:xfrm>
        </p:grpSpPr>
        <p:grpSp>
          <p:nvGrpSpPr>
            <p:cNvPr id="30" name="Group 29">
              <a:extLst>
                <a:ext uri="{FF2B5EF4-FFF2-40B4-BE49-F238E27FC236}">
                  <a16:creationId xmlns:a16="http://schemas.microsoft.com/office/drawing/2014/main" id="{CB21BDC6-36A9-F544-98B7-1E333809F3D4}"/>
                </a:ext>
              </a:extLst>
            </p:cNvPr>
            <p:cNvGrpSpPr/>
            <p:nvPr userDrawn="1"/>
          </p:nvGrpSpPr>
          <p:grpSpPr>
            <a:xfrm>
              <a:off x="10601511" y="6563202"/>
              <a:ext cx="530225" cy="114300"/>
              <a:chOff x="7689850" y="5443538"/>
              <a:chExt cx="530225" cy="114300"/>
            </a:xfrm>
          </p:grpSpPr>
          <p:sp>
            <p:nvSpPr>
              <p:cNvPr id="48" name="Freeform 38">
                <a:extLst>
                  <a:ext uri="{FF2B5EF4-FFF2-40B4-BE49-F238E27FC236}">
                    <a16:creationId xmlns:a16="http://schemas.microsoft.com/office/drawing/2014/main" id="{A9E27763-880E-AC43-9A21-96E2C17CD208}"/>
                  </a:ext>
                </a:extLst>
              </p:cNvPr>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39">
                <a:extLst>
                  <a:ext uri="{FF2B5EF4-FFF2-40B4-BE49-F238E27FC236}">
                    <a16:creationId xmlns:a16="http://schemas.microsoft.com/office/drawing/2014/main" id="{864F522B-4FDF-B947-BCB7-A8A2A2E4CDE5}"/>
                  </a:ext>
                </a:extLst>
              </p:cNvPr>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0">
                <a:extLst>
                  <a:ext uri="{FF2B5EF4-FFF2-40B4-BE49-F238E27FC236}">
                    <a16:creationId xmlns:a16="http://schemas.microsoft.com/office/drawing/2014/main" id="{652A169C-7242-5844-B3C7-9CF8CE20A8E1}"/>
                  </a:ext>
                </a:extLst>
              </p:cNvPr>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41">
                <a:extLst>
                  <a:ext uri="{FF2B5EF4-FFF2-40B4-BE49-F238E27FC236}">
                    <a16:creationId xmlns:a16="http://schemas.microsoft.com/office/drawing/2014/main" id="{7CDEB012-1756-9742-9BDA-5B04AE8A6733}"/>
                  </a:ext>
                </a:extLst>
              </p:cNvPr>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2">
                <a:extLst>
                  <a:ext uri="{FF2B5EF4-FFF2-40B4-BE49-F238E27FC236}">
                    <a16:creationId xmlns:a16="http://schemas.microsoft.com/office/drawing/2014/main" id="{DD066355-ADAF-3941-8B33-EAC279B8BE9D}"/>
                  </a:ext>
                </a:extLst>
              </p:cNvPr>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3">
                <a:extLst>
                  <a:ext uri="{FF2B5EF4-FFF2-40B4-BE49-F238E27FC236}">
                    <a16:creationId xmlns:a16="http://schemas.microsoft.com/office/drawing/2014/main" id="{7AEB40AE-A61C-E64B-A876-F20C79699E94}"/>
                  </a:ext>
                </a:extLst>
              </p:cNvPr>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1" name="Group 30">
              <a:extLst>
                <a:ext uri="{FF2B5EF4-FFF2-40B4-BE49-F238E27FC236}">
                  <a16:creationId xmlns:a16="http://schemas.microsoft.com/office/drawing/2014/main" id="{35D8E48B-26DC-CD49-98BF-FA467BAB7896}"/>
                </a:ext>
              </a:extLst>
            </p:cNvPr>
            <p:cNvGrpSpPr/>
            <p:nvPr userDrawn="1"/>
          </p:nvGrpSpPr>
          <p:grpSpPr>
            <a:xfrm>
              <a:off x="9966156" y="6133438"/>
              <a:ext cx="1844842" cy="572324"/>
              <a:chOff x="1936751" y="5480050"/>
              <a:chExt cx="7558088" cy="2344738"/>
            </a:xfrm>
          </p:grpSpPr>
          <p:sp>
            <p:nvSpPr>
              <p:cNvPr id="32" name="Freeform 5">
                <a:extLst>
                  <a:ext uri="{FF2B5EF4-FFF2-40B4-BE49-F238E27FC236}">
                    <a16:creationId xmlns:a16="http://schemas.microsoft.com/office/drawing/2014/main" id="{D43B26BC-32E2-6A46-B02F-367A62A24AAD}"/>
                  </a:ext>
                </a:extLst>
              </p:cNvPr>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3" name="Freeform 6">
                <a:extLst>
                  <a:ext uri="{FF2B5EF4-FFF2-40B4-BE49-F238E27FC236}">
                    <a16:creationId xmlns:a16="http://schemas.microsoft.com/office/drawing/2014/main" id="{DB1EF759-5537-5D48-AC28-C26F48F4FF4F}"/>
                  </a:ext>
                </a:extLst>
              </p:cNvPr>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4" name="Freeform 7">
                <a:extLst>
                  <a:ext uri="{FF2B5EF4-FFF2-40B4-BE49-F238E27FC236}">
                    <a16:creationId xmlns:a16="http://schemas.microsoft.com/office/drawing/2014/main" id="{B73F3B33-CC44-554E-AA31-90B1AD4EC7AB}"/>
                  </a:ext>
                </a:extLst>
              </p:cNvPr>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5" name="Freeform 8">
                <a:extLst>
                  <a:ext uri="{FF2B5EF4-FFF2-40B4-BE49-F238E27FC236}">
                    <a16:creationId xmlns:a16="http://schemas.microsoft.com/office/drawing/2014/main" id="{DD3DC235-7B5D-CB4D-A6C6-9D15DDE1CE34}"/>
                  </a:ext>
                </a:extLst>
              </p:cNvPr>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6" name="Freeform 9">
                <a:extLst>
                  <a:ext uri="{FF2B5EF4-FFF2-40B4-BE49-F238E27FC236}">
                    <a16:creationId xmlns:a16="http://schemas.microsoft.com/office/drawing/2014/main" id="{C98F4725-2A88-C448-97AE-7160A427BE79}"/>
                  </a:ext>
                </a:extLst>
              </p:cNvPr>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7" name="Freeform 10">
                <a:extLst>
                  <a:ext uri="{FF2B5EF4-FFF2-40B4-BE49-F238E27FC236}">
                    <a16:creationId xmlns:a16="http://schemas.microsoft.com/office/drawing/2014/main" id="{345E4E85-3FF5-A946-9CEB-3BEC005BEA00}"/>
                  </a:ext>
                </a:extLst>
              </p:cNvPr>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8" name="Freeform 11">
                <a:extLst>
                  <a:ext uri="{FF2B5EF4-FFF2-40B4-BE49-F238E27FC236}">
                    <a16:creationId xmlns:a16="http://schemas.microsoft.com/office/drawing/2014/main" id="{0D477AF4-0FF1-A94F-A217-D9509C2FF548}"/>
                  </a:ext>
                </a:extLst>
              </p:cNvPr>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9" name="Freeform 12">
                <a:extLst>
                  <a:ext uri="{FF2B5EF4-FFF2-40B4-BE49-F238E27FC236}">
                    <a16:creationId xmlns:a16="http://schemas.microsoft.com/office/drawing/2014/main" id="{46B9EDF5-C8B6-2C4A-9F56-2AE56942E02F}"/>
                  </a:ext>
                </a:extLst>
              </p:cNvPr>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0" name="Freeform 13">
                <a:extLst>
                  <a:ext uri="{FF2B5EF4-FFF2-40B4-BE49-F238E27FC236}">
                    <a16:creationId xmlns:a16="http://schemas.microsoft.com/office/drawing/2014/main" id="{C460C58D-C99B-0541-9C75-23412171A6F4}"/>
                  </a:ext>
                </a:extLst>
              </p:cNvPr>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1" name="Freeform 14">
                <a:extLst>
                  <a:ext uri="{FF2B5EF4-FFF2-40B4-BE49-F238E27FC236}">
                    <a16:creationId xmlns:a16="http://schemas.microsoft.com/office/drawing/2014/main" id="{D9F026F9-D135-6C42-AC75-B8FF0C7D35E8}"/>
                  </a:ext>
                </a:extLst>
              </p:cNvPr>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2" name="Freeform 15">
                <a:extLst>
                  <a:ext uri="{FF2B5EF4-FFF2-40B4-BE49-F238E27FC236}">
                    <a16:creationId xmlns:a16="http://schemas.microsoft.com/office/drawing/2014/main" id="{52E82C1B-50D5-6E49-8EDC-76C48A1790FD}"/>
                  </a:ext>
                </a:extLst>
              </p:cNvPr>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3" name="Freeform 16">
                <a:extLst>
                  <a:ext uri="{FF2B5EF4-FFF2-40B4-BE49-F238E27FC236}">
                    <a16:creationId xmlns:a16="http://schemas.microsoft.com/office/drawing/2014/main" id="{DC71DF66-DFFA-7D44-80B7-0CEE9AC109A3}"/>
                  </a:ext>
                </a:extLst>
              </p:cNvPr>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4" name="Freeform 17">
                <a:extLst>
                  <a:ext uri="{FF2B5EF4-FFF2-40B4-BE49-F238E27FC236}">
                    <a16:creationId xmlns:a16="http://schemas.microsoft.com/office/drawing/2014/main" id="{5C9E9BCD-791F-ED43-ABFD-B0DEF70A69E0}"/>
                  </a:ext>
                </a:extLst>
              </p:cNvPr>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5" name="Freeform 18">
                <a:extLst>
                  <a:ext uri="{FF2B5EF4-FFF2-40B4-BE49-F238E27FC236}">
                    <a16:creationId xmlns:a16="http://schemas.microsoft.com/office/drawing/2014/main" id="{0379F5DD-3043-1949-9501-2FF691AD9D82}"/>
                  </a:ext>
                </a:extLst>
              </p:cNvPr>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6" name="Freeform 19">
                <a:extLst>
                  <a:ext uri="{FF2B5EF4-FFF2-40B4-BE49-F238E27FC236}">
                    <a16:creationId xmlns:a16="http://schemas.microsoft.com/office/drawing/2014/main" id="{5E657CC2-6326-694B-8176-82F1C061814C}"/>
                  </a:ext>
                </a:extLst>
              </p:cNvPr>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7" name="Freeform 20">
                <a:extLst>
                  <a:ext uri="{FF2B5EF4-FFF2-40B4-BE49-F238E27FC236}">
                    <a16:creationId xmlns:a16="http://schemas.microsoft.com/office/drawing/2014/main" id="{B3109B2E-369C-AD4C-86BA-1DF6D6CE5182}"/>
                  </a:ext>
                </a:extLst>
              </p:cNvPr>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grpSp>
      </p:grpSp>
    </p:spTree>
    <p:extLst>
      <p:ext uri="{BB962C8B-B14F-4D97-AF65-F5344CB8AC3E}">
        <p14:creationId xmlns:p14="http://schemas.microsoft.com/office/powerpoint/2010/main" val="579919535"/>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Table Placeholder 5"/>
          <p:cNvSpPr>
            <a:spLocks noGrp="1"/>
          </p:cNvSpPr>
          <p:nvPr>
            <p:ph type="tbl" sz="quarter" idx="13"/>
          </p:nvPr>
        </p:nvSpPr>
        <p:spPr>
          <a:xfrm>
            <a:off x="381002" y="1562100"/>
            <a:ext cx="11455399" cy="4381500"/>
          </a:xfrm>
          <a:prstGeom prst="rect">
            <a:avLst/>
          </a:prstGeom>
        </p:spPr>
        <p:txBody>
          <a:bodyPr/>
          <a:lstStyle/>
          <a:p>
            <a:endParaRPr lang="en-US"/>
          </a:p>
        </p:txBody>
      </p:sp>
    </p:spTree>
    <p:extLst>
      <p:ext uri="{BB962C8B-B14F-4D97-AF65-F5344CB8AC3E}">
        <p14:creationId xmlns:p14="http://schemas.microsoft.com/office/powerpoint/2010/main" val="1365202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D5E2B-031F-144F-A024-BE81F978195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949905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256200-CFCD-BF4F-987A-47FD4FB6C34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1" t="21458" r="8637" b="39951"/>
          <a:stretch/>
        </p:blipFill>
        <p:spPr>
          <a:xfrm>
            <a:off x="0" y="297713"/>
            <a:ext cx="12192000" cy="5501192"/>
          </a:xfrm>
          <a:prstGeom prst="rect">
            <a:avLst/>
          </a:prstGeom>
        </p:spPr>
      </p:pic>
      <p:sp>
        <p:nvSpPr>
          <p:cNvPr id="4" name="Rectangle 3">
            <a:extLst>
              <a:ext uri="{FF2B5EF4-FFF2-40B4-BE49-F238E27FC236}">
                <a16:creationId xmlns:a16="http://schemas.microsoft.com/office/drawing/2014/main" id="{6C23175A-034B-4C4E-8A47-E53AC544BCAD}"/>
              </a:ext>
            </a:extLst>
          </p:cNvPr>
          <p:cNvSpPr/>
          <p:nvPr userDrawn="1"/>
        </p:nvSpPr>
        <p:spPr>
          <a:xfrm>
            <a:off x="0" y="297713"/>
            <a:ext cx="12192000" cy="5501191"/>
          </a:xfrm>
          <a:prstGeom prst="rect">
            <a:avLst/>
          </a:prstGeom>
          <a:solidFill>
            <a:srgbClr val="087590">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85471BFE-DB89-914B-8E38-EA5CAD699BC5}"/>
              </a:ext>
            </a:extLst>
          </p:cNvPr>
          <p:cNvSpPr>
            <a:spLocks noGrp="1"/>
          </p:cNvSpPr>
          <p:nvPr>
            <p:ph type="body" sz="quarter" idx="10" hasCustomPrompt="1"/>
          </p:nvPr>
        </p:nvSpPr>
        <p:spPr>
          <a:xfrm>
            <a:off x="1467293" y="2140327"/>
            <a:ext cx="9224963" cy="1058862"/>
          </a:xfrm>
        </p:spPr>
        <p:txBody>
          <a:bodyPr/>
          <a:lstStyle>
            <a:lvl1pPr marL="0" indent="0">
              <a:buNone/>
              <a:defRPr sz="8000" b="1">
                <a:solidFill>
                  <a:schemeClr val="bg1"/>
                </a:solidFill>
              </a:defRPr>
            </a:lvl1pPr>
          </a:lstStyle>
          <a:p>
            <a:pPr lvl="0"/>
            <a:r>
              <a:rPr lang="en-US"/>
              <a:t>BOLD 74 </a:t>
            </a:r>
            <a:r>
              <a:rPr lang="en-US" err="1"/>
              <a:t>pt</a:t>
            </a:r>
            <a:endParaRPr lang="en-US"/>
          </a:p>
        </p:txBody>
      </p:sp>
      <p:sp>
        <p:nvSpPr>
          <p:cNvPr id="10" name="Text Placeholder 9">
            <a:extLst>
              <a:ext uri="{FF2B5EF4-FFF2-40B4-BE49-F238E27FC236}">
                <a16:creationId xmlns:a16="http://schemas.microsoft.com/office/drawing/2014/main" id="{FA1C58F0-783F-4342-A198-3BBD806F864E}"/>
              </a:ext>
            </a:extLst>
          </p:cNvPr>
          <p:cNvSpPr>
            <a:spLocks noGrp="1"/>
          </p:cNvSpPr>
          <p:nvPr>
            <p:ph type="body" sz="quarter" idx="11" hasCustomPrompt="1"/>
          </p:nvPr>
        </p:nvSpPr>
        <p:spPr>
          <a:xfrm>
            <a:off x="1467293" y="3504967"/>
            <a:ext cx="9224963" cy="2293937"/>
          </a:xfrm>
        </p:spPr>
        <p:txBody>
          <a:bodyPr/>
          <a:lstStyle>
            <a:lvl1pPr marL="0" marR="0" indent="0" algn="l" defTabSz="685749" rtl="0" eaLnBrk="1" fontAlgn="auto" latinLnBrk="0" hangingPunct="1">
              <a:lnSpc>
                <a:spcPct val="100000"/>
              </a:lnSpc>
              <a:spcBef>
                <a:spcPts val="300"/>
              </a:spcBef>
              <a:spcAft>
                <a:spcPts val="300"/>
              </a:spcAft>
              <a:buClr>
                <a:schemeClr val="tx2"/>
              </a:buClr>
              <a:buSzTx/>
              <a:buFontTx/>
              <a:buNone/>
              <a:tabLst/>
              <a:defRPr>
                <a:solidFill>
                  <a:schemeClr val="tx1">
                    <a:lumMod val="20000"/>
                    <a:lumOff val="80000"/>
                  </a:schemeClr>
                </a:solidFill>
              </a:defRPr>
            </a:lvl1pPr>
          </a:lstStyle>
          <a:p>
            <a:pPr marL="228600" marR="0" lvl="0" indent="-228600" algn="l" defTabSz="685749" rtl="0" eaLnBrk="1" fontAlgn="auto" latinLnBrk="0" hangingPunct="1">
              <a:lnSpc>
                <a:spcPct val="100000"/>
              </a:lnSpc>
              <a:spcBef>
                <a:spcPts val="300"/>
              </a:spcBef>
              <a:spcAft>
                <a:spcPts val="300"/>
              </a:spcAft>
              <a:buClr>
                <a:schemeClr val="tx2"/>
              </a:buClr>
              <a:buSzTx/>
              <a:buFont typeface="Arial" panose="020B0604020202020204" pitchFamily="34" charset="0"/>
              <a:buChar char="•"/>
              <a:tabLst/>
              <a:defRPr/>
            </a:pPr>
            <a:r>
              <a:rPr lang="en-US" sz="2400">
                <a:solidFill>
                  <a:srgbClr val="85CEDB"/>
                </a:solidFill>
              </a:rPr>
              <a:t>Text text text text text text text text text text Text text text text text text text text text text Text text text text text text text text text text Text text text text text text text text text text</a:t>
            </a:r>
          </a:p>
        </p:txBody>
      </p:sp>
      <p:sp>
        <p:nvSpPr>
          <p:cNvPr id="13" name="Rectangle 12">
            <a:extLst>
              <a:ext uri="{FF2B5EF4-FFF2-40B4-BE49-F238E27FC236}">
                <a16:creationId xmlns:a16="http://schemas.microsoft.com/office/drawing/2014/main" id="{827E187B-6646-C541-9076-EE272D4AC320}"/>
              </a:ext>
            </a:extLst>
          </p:cNvPr>
          <p:cNvSpPr/>
          <p:nvPr userDrawn="1"/>
        </p:nvSpPr>
        <p:spPr>
          <a:xfrm>
            <a:off x="1467293" y="1636295"/>
            <a:ext cx="2976370" cy="320842"/>
          </a:xfrm>
          <a:prstGeom prst="rect">
            <a:avLst/>
          </a:prstGeom>
          <a:solidFill>
            <a:srgbClr val="BAD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7ED89505-4775-F144-8F85-EFC5501CB89C}"/>
              </a:ext>
            </a:extLst>
          </p:cNvPr>
          <p:cNvSpPr>
            <a:spLocks noGrp="1"/>
          </p:cNvSpPr>
          <p:nvPr>
            <p:ph type="body" sz="quarter" idx="12" hasCustomPrompt="1"/>
          </p:nvPr>
        </p:nvSpPr>
        <p:spPr>
          <a:xfrm>
            <a:off x="1531462" y="1656440"/>
            <a:ext cx="2912202" cy="300697"/>
          </a:xfrm>
        </p:spPr>
        <p:txBody>
          <a:bodyPr>
            <a:noAutofit/>
          </a:bodyPr>
          <a:lstStyle>
            <a:lvl1pPr marL="0" indent="0">
              <a:buNone/>
              <a:defRPr sz="1400">
                <a:solidFill>
                  <a:srgbClr val="116180"/>
                </a:solidFill>
              </a:defRPr>
            </a:lvl1pPr>
          </a:lstStyle>
          <a:p>
            <a:pPr lvl="0"/>
            <a:r>
              <a:rPr lang="en-US"/>
              <a:t>SUB-HEADER 1</a:t>
            </a:r>
          </a:p>
        </p:txBody>
      </p:sp>
    </p:spTree>
    <p:extLst>
      <p:ext uri="{BB962C8B-B14F-4D97-AF65-F5344CB8AC3E}">
        <p14:creationId xmlns:p14="http://schemas.microsoft.com/office/powerpoint/2010/main" val="1896962732"/>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256200-CFCD-BF4F-987A-47FD4FB6C34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1" t="21458" r="8637" b="39951"/>
          <a:stretch/>
        </p:blipFill>
        <p:spPr>
          <a:xfrm>
            <a:off x="0" y="297713"/>
            <a:ext cx="12192000" cy="5501192"/>
          </a:xfrm>
          <a:prstGeom prst="rect">
            <a:avLst/>
          </a:prstGeom>
        </p:spPr>
      </p:pic>
      <p:sp>
        <p:nvSpPr>
          <p:cNvPr id="4" name="Rectangle 3">
            <a:extLst>
              <a:ext uri="{FF2B5EF4-FFF2-40B4-BE49-F238E27FC236}">
                <a16:creationId xmlns:a16="http://schemas.microsoft.com/office/drawing/2014/main" id="{6C23175A-034B-4C4E-8A47-E53AC544BCAD}"/>
              </a:ext>
            </a:extLst>
          </p:cNvPr>
          <p:cNvSpPr/>
          <p:nvPr userDrawn="1"/>
        </p:nvSpPr>
        <p:spPr>
          <a:xfrm>
            <a:off x="0" y="297713"/>
            <a:ext cx="12192000" cy="5501191"/>
          </a:xfrm>
          <a:prstGeom prst="rect">
            <a:avLst/>
          </a:prstGeom>
          <a:solidFill>
            <a:srgbClr val="087590">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99CC239-9FFC-CE48-B9FE-6E1EE5D8C9F5}"/>
              </a:ext>
            </a:extLst>
          </p:cNvPr>
          <p:cNvSpPr txBox="1"/>
          <p:nvPr userDrawn="1"/>
        </p:nvSpPr>
        <p:spPr>
          <a:xfrm>
            <a:off x="1615775" y="-305729"/>
            <a:ext cx="2679405" cy="307777"/>
          </a:xfrm>
          <a:prstGeom prst="rect">
            <a:avLst/>
          </a:prstGeom>
          <a:solidFill>
            <a:srgbClr val="BAD97A"/>
          </a:solidFill>
        </p:spPr>
        <p:txBody>
          <a:bodyPr wrap="square" rtlCol="0">
            <a:spAutoFit/>
          </a:bodyPr>
          <a:lstStyle/>
          <a:p>
            <a:r>
              <a:rPr lang="en-US" sz="1400">
                <a:solidFill>
                  <a:srgbClr val="074459"/>
                </a:solidFill>
              </a:rPr>
              <a:t>SUB-HEAER 1</a:t>
            </a:r>
          </a:p>
        </p:txBody>
      </p:sp>
      <p:sp>
        <p:nvSpPr>
          <p:cNvPr id="8" name="Text Placeholder 7">
            <a:extLst>
              <a:ext uri="{FF2B5EF4-FFF2-40B4-BE49-F238E27FC236}">
                <a16:creationId xmlns:a16="http://schemas.microsoft.com/office/drawing/2014/main" id="{85471BFE-DB89-914B-8E38-EA5CAD699BC5}"/>
              </a:ext>
            </a:extLst>
          </p:cNvPr>
          <p:cNvSpPr>
            <a:spLocks noGrp="1"/>
          </p:cNvSpPr>
          <p:nvPr>
            <p:ph type="body" sz="quarter" idx="10" hasCustomPrompt="1"/>
          </p:nvPr>
        </p:nvSpPr>
        <p:spPr>
          <a:xfrm>
            <a:off x="1467293" y="2140327"/>
            <a:ext cx="9224963" cy="1058862"/>
          </a:xfrm>
        </p:spPr>
        <p:txBody>
          <a:bodyPr/>
          <a:lstStyle>
            <a:lvl1pPr marL="0" indent="0">
              <a:buNone/>
              <a:defRPr sz="8000" b="1">
                <a:solidFill>
                  <a:schemeClr val="bg1"/>
                </a:solidFill>
              </a:defRPr>
            </a:lvl1pPr>
          </a:lstStyle>
          <a:p>
            <a:pPr lvl="0"/>
            <a:r>
              <a:rPr lang="en-US"/>
              <a:t>BOLD 74 </a:t>
            </a:r>
            <a:r>
              <a:rPr lang="en-US" err="1"/>
              <a:t>pt</a:t>
            </a:r>
            <a:endParaRPr lang="en-US"/>
          </a:p>
        </p:txBody>
      </p:sp>
      <p:sp>
        <p:nvSpPr>
          <p:cNvPr id="10" name="Text Placeholder 9">
            <a:extLst>
              <a:ext uri="{FF2B5EF4-FFF2-40B4-BE49-F238E27FC236}">
                <a16:creationId xmlns:a16="http://schemas.microsoft.com/office/drawing/2014/main" id="{FA1C58F0-783F-4342-A198-3BBD806F864E}"/>
              </a:ext>
            </a:extLst>
          </p:cNvPr>
          <p:cNvSpPr>
            <a:spLocks noGrp="1"/>
          </p:cNvSpPr>
          <p:nvPr>
            <p:ph type="body" sz="quarter" idx="11" hasCustomPrompt="1"/>
          </p:nvPr>
        </p:nvSpPr>
        <p:spPr>
          <a:xfrm>
            <a:off x="1467293" y="3504967"/>
            <a:ext cx="9224963" cy="2293937"/>
          </a:xfrm>
        </p:spPr>
        <p:txBody>
          <a:bodyPr/>
          <a:lstStyle>
            <a:lvl1pPr marL="0" marR="0" indent="0" algn="l" defTabSz="685749" rtl="0" eaLnBrk="1" fontAlgn="auto" latinLnBrk="0" hangingPunct="1">
              <a:lnSpc>
                <a:spcPct val="100000"/>
              </a:lnSpc>
              <a:spcBef>
                <a:spcPts val="300"/>
              </a:spcBef>
              <a:spcAft>
                <a:spcPts val="300"/>
              </a:spcAft>
              <a:buClr>
                <a:schemeClr val="tx2"/>
              </a:buClr>
              <a:buSzTx/>
              <a:buFontTx/>
              <a:buNone/>
              <a:tabLst/>
              <a:defRPr>
                <a:solidFill>
                  <a:schemeClr val="tx1">
                    <a:lumMod val="20000"/>
                    <a:lumOff val="80000"/>
                  </a:schemeClr>
                </a:solidFill>
              </a:defRPr>
            </a:lvl1pPr>
          </a:lstStyle>
          <a:p>
            <a:pPr marL="228600" marR="0" lvl="0" indent="-228600" algn="l" defTabSz="685749" rtl="0" eaLnBrk="1" fontAlgn="auto" latinLnBrk="0" hangingPunct="1">
              <a:lnSpc>
                <a:spcPct val="100000"/>
              </a:lnSpc>
              <a:spcBef>
                <a:spcPts val="300"/>
              </a:spcBef>
              <a:spcAft>
                <a:spcPts val="300"/>
              </a:spcAft>
              <a:buClr>
                <a:schemeClr val="tx2"/>
              </a:buClr>
              <a:buSzTx/>
              <a:buFont typeface="Arial" panose="020B0604020202020204" pitchFamily="34" charset="0"/>
              <a:buChar char="•"/>
              <a:tabLst/>
              <a:defRPr/>
            </a:pPr>
            <a:r>
              <a:rPr lang="en-US" sz="2400">
                <a:solidFill>
                  <a:srgbClr val="85CEDB"/>
                </a:solidFill>
              </a:rPr>
              <a:t>Text text text text text text text text text text Text text text text text text text text text text Text text text text text text text text text text Text text text text text text text text text text</a:t>
            </a:r>
          </a:p>
        </p:txBody>
      </p:sp>
      <p:sp>
        <p:nvSpPr>
          <p:cNvPr id="13" name="Rectangle 12">
            <a:extLst>
              <a:ext uri="{FF2B5EF4-FFF2-40B4-BE49-F238E27FC236}">
                <a16:creationId xmlns:a16="http://schemas.microsoft.com/office/drawing/2014/main" id="{827E187B-6646-C541-9076-EE272D4AC320}"/>
              </a:ext>
            </a:extLst>
          </p:cNvPr>
          <p:cNvSpPr/>
          <p:nvPr userDrawn="1"/>
        </p:nvSpPr>
        <p:spPr>
          <a:xfrm>
            <a:off x="1467293" y="1636295"/>
            <a:ext cx="2976370" cy="320842"/>
          </a:xfrm>
          <a:prstGeom prst="rect">
            <a:avLst/>
          </a:prstGeom>
          <a:solidFill>
            <a:srgbClr val="BAD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7ED89505-4775-F144-8F85-EFC5501CB89C}"/>
              </a:ext>
            </a:extLst>
          </p:cNvPr>
          <p:cNvSpPr>
            <a:spLocks noGrp="1"/>
          </p:cNvSpPr>
          <p:nvPr>
            <p:ph type="body" sz="quarter" idx="12" hasCustomPrompt="1"/>
          </p:nvPr>
        </p:nvSpPr>
        <p:spPr>
          <a:xfrm>
            <a:off x="1531462" y="1656440"/>
            <a:ext cx="2912202" cy="300697"/>
          </a:xfrm>
        </p:spPr>
        <p:txBody>
          <a:bodyPr>
            <a:noAutofit/>
          </a:bodyPr>
          <a:lstStyle>
            <a:lvl1pPr marL="0" indent="0">
              <a:buNone/>
              <a:defRPr sz="1400">
                <a:solidFill>
                  <a:srgbClr val="116180"/>
                </a:solidFill>
              </a:defRPr>
            </a:lvl1pPr>
          </a:lstStyle>
          <a:p>
            <a:pPr lvl="0"/>
            <a:r>
              <a:rPr lang="en-US"/>
              <a:t>SUB-HEADER 1</a:t>
            </a:r>
          </a:p>
        </p:txBody>
      </p:sp>
    </p:spTree>
    <p:extLst>
      <p:ext uri="{BB962C8B-B14F-4D97-AF65-F5344CB8AC3E}">
        <p14:creationId xmlns:p14="http://schemas.microsoft.com/office/powerpoint/2010/main" val="197179615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088DAC-501C-4446-9480-2A7ABCC33F7C}" type="datetimeFigureOut">
              <a:rPr lang="en-US" smtClean="0"/>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937E0B-489C-46ED-9E21-4B5630CEF4B7}"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4357" y="5764001"/>
            <a:ext cx="1304549" cy="893182"/>
          </a:xfrm>
          <a:prstGeom prst="rect">
            <a:avLst/>
          </a:prstGeom>
        </p:spPr>
      </p:pic>
    </p:spTree>
    <p:extLst>
      <p:ext uri="{BB962C8B-B14F-4D97-AF65-F5344CB8AC3E}">
        <p14:creationId xmlns:p14="http://schemas.microsoft.com/office/powerpoint/2010/main" val="21402556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reaker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BE30D9-F1F5-405F-86C3-2F22D1D2FEBE}"/>
              </a:ext>
            </a:extLst>
          </p:cNvPr>
          <p:cNvPicPr>
            <a:picLocks noChangeAspect="1"/>
          </p:cNvPicPr>
          <p:nvPr userDrawn="1"/>
        </p:nvPicPr>
        <p:blipFill>
          <a:blip r:embed="rId2"/>
          <a:stretch>
            <a:fillRect/>
          </a:stretch>
        </p:blipFill>
        <p:spPr>
          <a:xfrm>
            <a:off x="0" y="2974"/>
            <a:ext cx="12192000" cy="6852052"/>
          </a:xfrm>
          <a:prstGeom prst="rect">
            <a:avLst/>
          </a:prstGeom>
        </p:spPr>
      </p:pic>
      <p:sp>
        <p:nvSpPr>
          <p:cNvPr id="10" name="Text Placeholder 6">
            <a:extLst>
              <a:ext uri="{FF2B5EF4-FFF2-40B4-BE49-F238E27FC236}">
                <a16:creationId xmlns:a16="http://schemas.microsoft.com/office/drawing/2014/main" id="{BD759CD5-7733-4865-94D0-3C025197BDF4}"/>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1" name="Text Placeholder 36">
            <a:extLst>
              <a:ext uri="{FF2B5EF4-FFF2-40B4-BE49-F238E27FC236}">
                <a16:creationId xmlns:a16="http://schemas.microsoft.com/office/drawing/2014/main" id="{63EAE161-4096-4980-91F6-CDB2C71A7D75}"/>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81D6A819-65B1-B548-B13A-86D19D57070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Tree>
    <p:extLst>
      <p:ext uri="{BB962C8B-B14F-4D97-AF65-F5344CB8AC3E}">
        <p14:creationId xmlns:p14="http://schemas.microsoft.com/office/powerpoint/2010/main" val="427085087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1" y="0"/>
            <a:ext cx="12192000" cy="6858686"/>
          </a:xfrm>
          <a:prstGeom prst="rect">
            <a:avLst/>
          </a:prstGeom>
          <a:noFill/>
          <a:ln>
            <a:noFill/>
          </a:ln>
        </p:spPr>
      </p:pic>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2020956"/>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Title Slide Custom Image">
    <p:spTree>
      <p:nvGrpSpPr>
        <p:cNvPr id="1" name=""/>
        <p:cNvGrpSpPr/>
        <p:nvPr/>
      </p:nvGrpSpPr>
      <p:grpSpPr>
        <a:xfrm>
          <a:off x="0" y="0"/>
          <a:ext cx="0" cy="0"/>
          <a:chOff x="0" y="0"/>
          <a:chExt cx="0" cy="0"/>
        </a:xfrm>
      </p:grpSpPr>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3464186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Title Slide Custom Image No Text">
    <p:spTree>
      <p:nvGrpSpPr>
        <p:cNvPr id="1" name=""/>
        <p:cNvGrpSpPr/>
        <p:nvPr/>
      </p:nvGrpSpPr>
      <p:grpSpPr>
        <a:xfrm>
          <a:off x="0" y="0"/>
          <a:ext cx="0" cy="0"/>
          <a:chOff x="0" y="0"/>
          <a:chExt cx="0" cy="0"/>
        </a:xfrm>
      </p:grpSpPr>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51724054"/>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t="22543" r="53742"/>
          <a:stretch/>
        </p:blipFill>
        <p:spPr>
          <a:xfrm>
            <a:off x="1" y="0"/>
            <a:ext cx="7315199" cy="6871230"/>
          </a:xfrm>
          <a:prstGeom prst="rect">
            <a:avLst/>
          </a:prstGeom>
          <a:noFill/>
          <a:ln>
            <a:noFill/>
          </a:ln>
        </p:spPr>
      </p:pic>
      <p:sp>
        <p:nvSpPr>
          <p:cNvPr id="2" name="Title 1"/>
          <p:cNvSpPr>
            <a:spLocks noGrp="1"/>
          </p:cNvSpPr>
          <p:nvPr>
            <p:ph type="ctrTitle"/>
          </p:nvPr>
        </p:nvSpPr>
        <p:spPr>
          <a:xfrm>
            <a:off x="5466229" y="4156500"/>
            <a:ext cx="5904391" cy="1002240"/>
          </a:xfrm>
        </p:spPr>
        <p:txBody>
          <a:bodyPr anchor="b">
            <a:norm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6228" y="5354198"/>
            <a:ext cx="590439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2597" y="5221510"/>
            <a:ext cx="579802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6227" y="5772150"/>
            <a:ext cx="5840037" cy="419100"/>
          </a:xfrm>
          <a:prstGeom prst="rect">
            <a:avLst/>
          </a:prstGeom>
        </p:spPr>
        <p:txBody>
          <a:bodyPr>
            <a:noAutofit/>
          </a:bodyPr>
          <a:lstStyle>
            <a:lvl1pPr marL="0" indent="0">
              <a:buNone/>
              <a:defRPr sz="1400">
                <a:solidFill>
                  <a:schemeClr val="accent6"/>
                </a:solidFill>
              </a:defRPr>
            </a:lvl1pPr>
          </a:lstStyle>
          <a:p>
            <a:pPr lvl="0"/>
            <a:r>
              <a:rPr lang="en-US"/>
              <a:t>Edit Master text styles</a:t>
            </a:r>
          </a:p>
        </p:txBody>
      </p:sp>
      <p:pic>
        <p:nvPicPr>
          <p:cNvPr id="25" name="Picture 24"/>
          <p:cNvPicPr>
            <a:picLocks noChangeAspect="1"/>
          </p:cNvPicPr>
          <p:nvPr userDrawn="1"/>
        </p:nvPicPr>
        <p:blipFill rotWithShape="1">
          <a:blip r:embed="rId2">
            <a:extLst>
              <a:ext uri="{28A0092B-C50C-407E-A947-70E740481C1C}">
                <a14:useLocalDpi xmlns:a14="http://schemas.microsoft.com/office/drawing/2010/main" val="0"/>
              </a:ext>
            </a:extLst>
          </a:blip>
          <a:srcRect l="73158"/>
          <a:stretch/>
        </p:blipFill>
        <p:spPr>
          <a:xfrm>
            <a:off x="8932640" y="1"/>
            <a:ext cx="3272588" cy="6858000"/>
          </a:xfrm>
          <a:prstGeom prst="rect">
            <a:avLst/>
          </a:prstGeom>
          <a:noFill/>
          <a:ln>
            <a:noFill/>
          </a:ln>
        </p:spPr>
      </p:pic>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99178655"/>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5600" y="1447800"/>
            <a:ext cx="11474451" cy="4495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5123848"/>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Opening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71" y="1"/>
            <a:ext cx="12199571" cy="6857999"/>
          </a:xfrm>
          <a:prstGeom prst="rect">
            <a:avLst/>
          </a:prstGeom>
          <a:noFill/>
          <a:ln>
            <a:noFill/>
          </a:ln>
        </p:spPr>
      </p:pic>
      <p:grpSp>
        <p:nvGrpSpPr>
          <p:cNvPr id="20" name="Group 19"/>
          <p:cNvGrpSpPr/>
          <p:nvPr userDrawn="1"/>
        </p:nvGrpSpPr>
        <p:grpSpPr>
          <a:xfrm>
            <a:off x="7662660" y="4335379"/>
            <a:ext cx="3917067" cy="1215189"/>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72791244"/>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Opening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0" y="0"/>
            <a:ext cx="12207482" cy="6858000"/>
          </a:xfrm>
          <a:prstGeom prst="rect">
            <a:avLst/>
          </a:prstGeom>
          <a:noFill/>
          <a:ln>
            <a:noFill/>
          </a:ln>
        </p:spPr>
      </p:pic>
      <p:grpSp>
        <p:nvGrpSpPr>
          <p:cNvPr id="20" name="Group 19"/>
          <p:cNvGrpSpPr/>
          <p:nvPr userDrawn="1"/>
        </p:nvGrpSpPr>
        <p:grpSpPr>
          <a:xfrm>
            <a:off x="5331871" y="4767602"/>
            <a:ext cx="5100785" cy="1582412"/>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86187441"/>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Section/Breaker Custom Image">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40" name="Picture 39" descr="breaker_slide_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212562" cy="6858000"/>
          </a:xfrm>
          <a:prstGeom prst="rect">
            <a:avLst/>
          </a:prstGeom>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26602903"/>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Section/Breaker">
    <p:spTree>
      <p:nvGrpSpPr>
        <p:cNvPr id="1" name=""/>
        <p:cNvGrpSpPr/>
        <p:nvPr/>
      </p:nvGrpSpPr>
      <p:grpSpPr>
        <a:xfrm>
          <a:off x="0" y="0"/>
          <a:ext cx="0" cy="0"/>
          <a:chOff x="0" y="0"/>
          <a:chExt cx="0" cy="0"/>
        </a:xfrm>
      </p:grpSpPr>
      <p:pic>
        <p:nvPicPr>
          <p:cNvPr id="21" name="Picture 20" descr="breaker_slide_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200467" cy="6858000"/>
          </a:xfrm>
          <a:prstGeom prst="rect">
            <a:avLst/>
          </a:prstGeom>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22" name="Straight Connector 21"/>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231856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Sub_Section/Breaker ">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tretch/>
        </p:blipFill>
        <p:spPr>
          <a:xfrm>
            <a:off x="204"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77737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6345B-7520-471F-A0ED-C17ACF1D01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9DA9D5-FA78-4518-8BDC-51D6289A30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3EAA0B-C7A9-4A32-A5C2-6364E5D31F1C}"/>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5" name="Footer Placeholder 4">
            <a:extLst>
              <a:ext uri="{FF2B5EF4-FFF2-40B4-BE49-F238E27FC236}">
                <a16:creationId xmlns:a16="http://schemas.microsoft.com/office/drawing/2014/main" id="{DC338684-77CC-4B31-8CDB-8A10B27C24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031750-5BD0-41D9-8581-22C216D0BB1C}"/>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31003391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reaker 3 with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6C29118-FAEA-4CFC-B758-3A462877CE2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 Placeholder 6">
            <a:extLst>
              <a:ext uri="{FF2B5EF4-FFF2-40B4-BE49-F238E27FC236}">
                <a16:creationId xmlns:a16="http://schemas.microsoft.com/office/drawing/2014/main" id="{3276A094-0F46-4740-8A23-81D51CF45E39}"/>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3" name="Text Placeholder 36">
            <a:extLst>
              <a:ext uri="{FF2B5EF4-FFF2-40B4-BE49-F238E27FC236}">
                <a16:creationId xmlns:a16="http://schemas.microsoft.com/office/drawing/2014/main" id="{7531585B-D5C3-489D-AFCF-1915A1CAFE9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8" name="Graphic 7">
            <a:extLst>
              <a:ext uri="{FF2B5EF4-FFF2-40B4-BE49-F238E27FC236}">
                <a16:creationId xmlns:a16="http://schemas.microsoft.com/office/drawing/2014/main" id="{24F2AF89-5A43-E046-9CEF-D6E00063F8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7" name="Picture Placeholder 6">
            <a:extLst>
              <a:ext uri="{FF2B5EF4-FFF2-40B4-BE49-F238E27FC236}">
                <a16:creationId xmlns:a16="http://schemas.microsoft.com/office/drawing/2014/main" id="{C4F2BC1D-0A56-4D3F-AD9D-87EE429C75BD}"/>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4" name="Graphic 4">
            <a:extLst>
              <a:ext uri="{FF2B5EF4-FFF2-40B4-BE49-F238E27FC236}">
                <a16:creationId xmlns:a16="http://schemas.microsoft.com/office/drawing/2014/main" id="{13D5E389-D119-4E18-AE55-BD6E21699EE7}"/>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flip="none" rotWithShape="1">
            <a:gsLst>
              <a:gs pos="0">
                <a:schemeClr val="bg1">
                  <a:alpha val="85000"/>
                </a:schemeClr>
              </a:gs>
              <a:gs pos="100000">
                <a:schemeClr val="bg1">
                  <a:alpha val="25000"/>
                </a:schemeClr>
              </a:gs>
            </a:gsLst>
            <a:lin ang="2700000" scaled="1"/>
            <a:tileRect/>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1220666902"/>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Sub_Section/Breaker Custom Image">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34" name="Picture 33" descr="breaker_slide_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81" y="-1"/>
            <a:ext cx="12200981" cy="6862343"/>
          </a:xfrm>
          <a:prstGeom prst="rect">
            <a:avLst/>
          </a:prstGeom>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8950833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10_Sub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4824393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Section/Breaker ">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a:extLst>
              <a:ext uri="{28A0092B-C50C-407E-A947-70E740481C1C}">
                <a14:useLocalDpi xmlns:a14="http://schemas.microsoft.com/office/drawing/2010/main" val="0"/>
              </a:ext>
            </a:extLst>
          </a:blip>
          <a:srcRect t="24715"/>
          <a:stretch/>
        </p:blipFill>
        <p:spPr>
          <a:xfrm>
            <a:off x="3" y="-32085"/>
            <a:ext cx="12205149" cy="6890095"/>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9170475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Section/Breaker Orange">
    <p:spTree>
      <p:nvGrpSpPr>
        <p:cNvPr id="1" name=""/>
        <p:cNvGrpSpPr/>
        <p:nvPr/>
      </p:nvGrpSpPr>
      <p:grpSpPr>
        <a:xfrm>
          <a:off x="0" y="0"/>
          <a:ext cx="0" cy="0"/>
          <a:chOff x="0" y="0"/>
          <a:chExt cx="0" cy="0"/>
        </a:xfrm>
      </p:grpSpPr>
      <p:pic>
        <p:nvPicPr>
          <p:cNvPr id="41" name="Picture 40"/>
          <p:cNvPicPr>
            <a:picLocks noChangeAspect="1"/>
          </p:cNvPicPr>
          <p:nvPr userDrawn="1"/>
        </p:nvPicPr>
        <p:blipFill rotWithShape="1">
          <a:blip r:embed="rId2">
            <a:extLst>
              <a:ext uri="{28A0092B-C50C-407E-A947-70E740481C1C}">
                <a14:useLocalDpi xmlns:a14="http://schemas.microsoft.com/office/drawing/2010/main" val="0"/>
              </a:ext>
            </a:extLst>
          </a:blip>
          <a:srcRect t="24540" b="1"/>
          <a:stretch/>
        </p:blipFill>
        <p:spPr>
          <a:xfrm>
            <a:off x="3" y="-48126"/>
            <a:ext cx="12205149" cy="6906136"/>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4777396"/>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obj" preserve="1">
  <p:cSld name="Agenda 1">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2083" y="-1"/>
            <a:ext cx="12224084" cy="5823285"/>
          </a:xfrm>
          <a:prstGeom prst="rect">
            <a:avLst/>
          </a:prstGeom>
        </p:spPr>
      </p:pic>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rgbClr val="0098BA"/>
                </a:solidFill>
              </a:defRPr>
            </a:lvl1pPr>
          </a:lstStyle>
          <a:p>
            <a:r>
              <a:rPr lang="en-US"/>
              <a:t>Click to edit Master title style</a:t>
            </a:r>
          </a:p>
        </p:txBody>
      </p:sp>
    </p:spTree>
    <p:extLst>
      <p:ext uri="{BB962C8B-B14F-4D97-AF65-F5344CB8AC3E}">
        <p14:creationId xmlns:p14="http://schemas.microsoft.com/office/powerpoint/2010/main" val="1784750904"/>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4" name="Rectangle 3"/>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721768" y="0"/>
            <a:ext cx="8470232" cy="4035032"/>
          </a:xfrm>
          <a:prstGeom prst="rect">
            <a:avLst/>
          </a:prstGeom>
        </p:spPr>
      </p:pic>
      <p:sp>
        <p:nvSpPr>
          <p:cNvPr id="2" name="Title 1"/>
          <p:cNvSpPr>
            <a:spLocks noGrp="1"/>
          </p:cNvSpPr>
          <p:nvPr>
            <p:ph type="title"/>
          </p:nvPr>
        </p:nvSpPr>
        <p:spPr>
          <a:xfrm>
            <a:off x="381001" y="647700"/>
            <a:ext cx="6467723" cy="495300"/>
          </a:xfrm>
        </p:spPr>
        <p:txBody>
          <a:bodyPr/>
          <a:lstStyle/>
          <a:p>
            <a:r>
              <a:rPr lang="en-US"/>
              <a:t>Click to edit Master title style</a:t>
            </a:r>
          </a:p>
        </p:txBody>
      </p:sp>
      <p:sp>
        <p:nvSpPr>
          <p:cNvPr id="6" name="Content Placeholder 2"/>
          <p:cNvSpPr>
            <a:spLocks noGrp="1"/>
          </p:cNvSpPr>
          <p:nvPr>
            <p:ph idx="1"/>
          </p:nvPr>
        </p:nvSpPr>
        <p:spPr>
          <a:xfrm>
            <a:off x="373582" y="1478780"/>
            <a:ext cx="6460965"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7801662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23" name="Rectangle 22"/>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rcRect l="1635" b="16696"/>
          <a:stretch/>
        </p:blipFill>
        <p:spPr>
          <a:xfrm>
            <a:off x="7265184" y="0"/>
            <a:ext cx="4940968" cy="2353768"/>
          </a:xfrm>
          <a:prstGeom prst="rect">
            <a:avLst/>
          </a:prstGeom>
        </p:spPr>
      </p:pic>
      <p:sp>
        <p:nvSpPr>
          <p:cNvPr id="2" name="Title 1"/>
          <p:cNvSpPr>
            <a:spLocks noGrp="1"/>
          </p:cNvSpPr>
          <p:nvPr>
            <p:ph type="title"/>
          </p:nvPr>
        </p:nvSpPr>
        <p:spPr>
          <a:xfrm>
            <a:off x="381003" y="647700"/>
            <a:ext cx="9090484" cy="495300"/>
          </a:xfrm>
        </p:spPr>
        <p:txBody>
          <a:bodyPr/>
          <a:lstStyle/>
          <a:p>
            <a:r>
              <a:rPr lang="en-US"/>
              <a:t>Click to edit Master title style</a:t>
            </a:r>
          </a:p>
        </p:txBody>
      </p:sp>
      <p:sp>
        <p:nvSpPr>
          <p:cNvPr id="3" name="Content Placeholder 2"/>
          <p:cNvSpPr>
            <a:spLocks noGrp="1"/>
          </p:cNvSpPr>
          <p:nvPr>
            <p:ph idx="1"/>
          </p:nvPr>
        </p:nvSpPr>
        <p:spPr>
          <a:xfrm>
            <a:off x="373582" y="1476304"/>
            <a:ext cx="5305375" cy="4467296"/>
          </a:xfrm>
          <a:prstGeom prst="rect">
            <a:avLst/>
          </a:prstGeom>
        </p:spPr>
        <p:txBody>
          <a:bodyPr>
            <a:noAutofit/>
          </a:bodyPr>
          <a:lstStyle>
            <a:lvl1pPr marL="231775" indent="-231775">
              <a:lnSpc>
                <a:spcPct val="100000"/>
              </a:lnSpc>
              <a:spcBef>
                <a:spcPts val="200"/>
              </a:spcBef>
              <a:spcAft>
                <a:spcPts val="200"/>
              </a:spcAft>
              <a:buClr>
                <a:srgbClr val="0098BA"/>
              </a:buClr>
              <a:buFont typeface="+mj-lt"/>
              <a:buAutoNum type="arabicPeriod"/>
              <a:tabLst>
                <a:tab pos="0" algn="l"/>
              </a:tabLst>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Edit Master text styles</a:t>
            </a:r>
          </a:p>
          <a:p>
            <a:pPr marL="342900" lvl="1" indent="-342900" algn="l" defTabSz="685749" rtl="0" eaLnBrk="1" latinLnBrk="0" hangingPunct="1">
              <a:lnSpc>
                <a:spcPct val="100000"/>
              </a:lnSpc>
              <a:spcBef>
                <a:spcPts val="200"/>
              </a:spcBef>
              <a:spcAft>
                <a:spcPts val="200"/>
              </a:spcAft>
              <a:buClr>
                <a:srgbClr val="0098BA"/>
              </a:buClr>
              <a:buFont typeface="+mj-lt"/>
              <a:buAutoNum type="arabicPeriod"/>
            </a:pPr>
            <a:r>
              <a:rPr lang="en-US"/>
              <a:t>Second level</a:t>
            </a:r>
          </a:p>
          <a:p>
            <a:pPr marL="342900" lvl="2" indent="-342900" algn="l" defTabSz="685749" rtl="0" eaLnBrk="1" latinLnBrk="0" hangingPunct="1">
              <a:lnSpc>
                <a:spcPct val="100000"/>
              </a:lnSpc>
              <a:spcBef>
                <a:spcPts val="200"/>
              </a:spcBef>
              <a:spcAft>
                <a:spcPts val="200"/>
              </a:spcAft>
              <a:buClr>
                <a:srgbClr val="0098BA"/>
              </a:buClr>
              <a:buFont typeface="+mj-lt"/>
              <a:buAutoNum type="arabicPeriod"/>
            </a:pPr>
            <a:r>
              <a:rPr lang="en-US"/>
              <a:t>Third level</a:t>
            </a:r>
          </a:p>
        </p:txBody>
      </p:sp>
      <p:sp>
        <p:nvSpPr>
          <p:cNvPr id="27" name="Content Placeholder 2"/>
          <p:cNvSpPr>
            <a:spLocks noGrp="1"/>
          </p:cNvSpPr>
          <p:nvPr>
            <p:ph idx="13"/>
          </p:nvPr>
        </p:nvSpPr>
        <p:spPr>
          <a:xfrm>
            <a:off x="5943137" y="1476304"/>
            <a:ext cx="5303520" cy="4467296"/>
          </a:xfrm>
          <a:prstGeom prst="rect">
            <a:avLst/>
          </a:prstGeom>
        </p:spPr>
        <p:txBody>
          <a:bodyPr>
            <a:noAutofit/>
          </a:bodyPr>
          <a:lstStyle>
            <a:lvl1pPr marL="0" indent="0">
              <a:lnSpc>
                <a:spcPct val="100000"/>
              </a:lnSpc>
              <a:spcBef>
                <a:spcPts val="200"/>
              </a:spcBef>
              <a:spcAft>
                <a:spcPts val="200"/>
              </a:spcAft>
              <a:buClr>
                <a:srgbClr val="0098BA"/>
              </a:buClr>
              <a:buFont typeface="+mj-lt"/>
              <a:buAutoNum type="arabicPeriod" startAt="11"/>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Edit Master text styles</a:t>
            </a:r>
          </a:p>
          <a:p>
            <a:pPr marL="342900" lvl="1" indent="-342900" algn="l" defTabSz="685749" rtl="0" eaLnBrk="1" latinLnBrk="0" hangingPunct="1">
              <a:lnSpc>
                <a:spcPct val="100000"/>
              </a:lnSpc>
              <a:spcBef>
                <a:spcPts val="200"/>
              </a:spcBef>
              <a:spcAft>
                <a:spcPts val="200"/>
              </a:spcAft>
              <a:buClr>
                <a:srgbClr val="0098BA"/>
              </a:buClr>
              <a:buFont typeface="+mj-lt"/>
              <a:buAutoNum type="arabicPeriod"/>
            </a:pPr>
            <a:r>
              <a:rPr lang="en-US"/>
              <a:t>Second level</a:t>
            </a:r>
          </a:p>
        </p:txBody>
      </p:sp>
    </p:spTree>
    <p:extLst>
      <p:ext uri="{BB962C8B-B14F-4D97-AF65-F5344CB8AC3E}">
        <p14:creationId xmlns:p14="http://schemas.microsoft.com/office/powerpoint/2010/main" val="3916574150"/>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obj" preserve="1">
  <p:cSld name="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4466" b="34597"/>
          <a:stretch/>
        </p:blipFill>
        <p:spPr>
          <a:xfrm>
            <a:off x="5598695" y="685"/>
            <a:ext cx="6593304" cy="5822599"/>
          </a:xfrm>
          <a:prstGeom prst="rect">
            <a:avLst/>
          </a:prstGeom>
          <a:noFill/>
          <a:ln>
            <a:noFill/>
          </a:ln>
        </p:spPr>
      </p:pic>
      <p:sp>
        <p:nvSpPr>
          <p:cNvPr id="3" name="Content Placeholder 2"/>
          <p:cNvSpPr>
            <a:spLocks noGrp="1"/>
          </p:cNvSpPr>
          <p:nvPr>
            <p:ph idx="1"/>
          </p:nvPr>
        </p:nvSpPr>
        <p:spPr>
          <a:xfrm>
            <a:off x="373582" y="1478780"/>
            <a:ext cx="5337407"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0999" y="647700"/>
            <a:ext cx="5329989" cy="495300"/>
          </a:xfrm>
        </p:spPr>
        <p:txBody>
          <a:bodyPr>
            <a:noAutofit/>
          </a:bodyPr>
          <a:lstStyle>
            <a:lvl1pPr>
              <a:defRPr>
                <a:solidFill>
                  <a:srgbClr val="0098BA"/>
                </a:solidFill>
              </a:defRPr>
            </a:lvl1pPr>
          </a:lstStyle>
          <a:p>
            <a:r>
              <a:rPr lang="en-US"/>
              <a:t>Click to edit Master title style</a:t>
            </a:r>
          </a:p>
        </p:txBody>
      </p:sp>
    </p:spTree>
    <p:extLst>
      <p:ext uri="{BB962C8B-B14F-4D97-AF65-F5344CB8AC3E}">
        <p14:creationId xmlns:p14="http://schemas.microsoft.com/office/powerpoint/2010/main" val="1512744381"/>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obj" preserve="1">
  <p:cSld name="Agenda 5">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rgbClr val="0098BA"/>
                </a:solidFill>
              </a:defRPr>
            </a:lvl1pPr>
          </a:lstStyle>
          <a:p>
            <a:r>
              <a:rPr lang="en-US"/>
              <a:t>Click to edit Master title style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44196" b="34417"/>
          <a:stretch/>
        </p:blipFill>
        <p:spPr>
          <a:xfrm>
            <a:off x="5566611" y="685"/>
            <a:ext cx="6625388" cy="5838641"/>
          </a:xfrm>
          <a:prstGeom prst="rect">
            <a:avLst/>
          </a:prstGeom>
          <a:noFill/>
          <a:ln>
            <a:noFill/>
          </a:ln>
        </p:spPr>
      </p:pic>
    </p:spTree>
    <p:extLst>
      <p:ext uri="{BB962C8B-B14F-4D97-AF65-F5344CB8AC3E}">
        <p14:creationId xmlns:p14="http://schemas.microsoft.com/office/powerpoint/2010/main" val="2741443514"/>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0663" y="1447492"/>
            <a:ext cx="5598117" cy="446661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tabLst>
                <a:tab pos="457200" algn="l"/>
              </a:tabLs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27683" y="1447492"/>
            <a:ext cx="5592536" cy="4466612"/>
          </a:xfrm>
          <a:prstGeom prst="rect">
            <a:avLst/>
          </a:prstGeo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98342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9" name="Title 1">
            <a:extLst>
              <a:ext uri="{FF2B5EF4-FFF2-40B4-BE49-F238E27FC236}">
                <a16:creationId xmlns:a16="http://schemas.microsoft.com/office/drawing/2014/main" id="{69494F05-31C1-634D-9E5D-BB36E930BA7D}"/>
              </a:ext>
            </a:extLst>
          </p:cNvPr>
          <p:cNvSpPr>
            <a:spLocks noGrp="1"/>
          </p:cNvSpPr>
          <p:nvPr>
            <p:ph type="title" hasCustomPrompt="1"/>
          </p:nvPr>
        </p:nvSpPr>
        <p:spPr>
          <a:xfrm>
            <a:off x="609600" y="609600"/>
            <a:ext cx="85344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pic>
        <p:nvPicPr>
          <p:cNvPr id="11" name="Picture 10">
            <a:extLst>
              <a:ext uri="{FF2B5EF4-FFF2-40B4-BE49-F238E27FC236}">
                <a16:creationId xmlns:a16="http://schemas.microsoft.com/office/drawing/2014/main" id="{C37E1C0B-25CE-49AB-9945-14AC3E602816}"/>
              </a:ext>
            </a:extLst>
          </p:cNvPr>
          <p:cNvPicPr>
            <a:picLocks noChangeAspect="1"/>
          </p:cNvPicPr>
          <p:nvPr userDrawn="1"/>
        </p:nvPicPr>
        <p:blipFill rotWithShape="1">
          <a:blip r:embed="rId3"/>
          <a:srcRect l="72237" b="37123"/>
          <a:stretch/>
        </p:blipFill>
        <p:spPr>
          <a:xfrm>
            <a:off x="8807116" y="0"/>
            <a:ext cx="3384884" cy="4312118"/>
          </a:xfrm>
          <a:prstGeom prst="rect">
            <a:avLst/>
          </a:prstGeom>
        </p:spPr>
      </p:pic>
      <p:pic>
        <p:nvPicPr>
          <p:cNvPr id="12" name="Picture 11">
            <a:extLst>
              <a:ext uri="{FF2B5EF4-FFF2-40B4-BE49-F238E27FC236}">
                <a16:creationId xmlns:a16="http://schemas.microsoft.com/office/drawing/2014/main" id="{37DE9540-572B-49EB-BBE1-8F5ABA880A93}"/>
              </a:ext>
            </a:extLst>
          </p:cNvPr>
          <p:cNvPicPr>
            <a:picLocks noChangeAspect="1"/>
          </p:cNvPicPr>
          <p:nvPr userDrawn="1"/>
        </p:nvPicPr>
        <p:blipFill>
          <a:blip r:embed="rId4"/>
          <a:stretch>
            <a:fillRect/>
          </a:stretch>
        </p:blipFill>
        <p:spPr>
          <a:xfrm>
            <a:off x="0" y="6781800"/>
            <a:ext cx="12192000" cy="76200"/>
          </a:xfrm>
          <a:prstGeom prst="rect">
            <a:avLst/>
          </a:prstGeom>
        </p:spPr>
      </p:pic>
      <p:sp>
        <p:nvSpPr>
          <p:cNvPr id="15" name="Content Placeholder 2">
            <a:extLst>
              <a:ext uri="{FF2B5EF4-FFF2-40B4-BE49-F238E27FC236}">
                <a16:creationId xmlns:a16="http://schemas.microsoft.com/office/drawing/2014/main" id="{C216CBA1-BEA5-4928-B940-38E632C00C6F}"/>
              </a:ext>
            </a:extLst>
          </p:cNvPr>
          <p:cNvSpPr>
            <a:spLocks noGrp="1"/>
          </p:cNvSpPr>
          <p:nvPr>
            <p:ph sz="quarter" idx="21" hasCustomPrompt="1"/>
          </p:nvPr>
        </p:nvSpPr>
        <p:spPr>
          <a:xfrm>
            <a:off x="609599" y="1371600"/>
            <a:ext cx="8867775" cy="45069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1679222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3" y="647700"/>
            <a:ext cx="11538004" cy="495300"/>
          </a:xfrm>
        </p:spPr>
        <p:txBody>
          <a:bodyPr>
            <a:normAutofit/>
          </a:bodyPr>
          <a:lst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381000" y="1378888"/>
            <a:ext cx="5654040" cy="437576"/>
          </a:xfrm>
          <a:prstGeom prst="rect">
            <a:avLst/>
          </a:prstGeom>
        </p:spPr>
        <p:txBody>
          <a:bodyPr anchor="b">
            <a:noAutofit/>
          </a:bodyPr>
          <a:lstStyle>
            <a:lvl1pPr marL="0" indent="0">
              <a:buNone/>
              <a:tabLst>
                <a:tab pos="857250" algn="l"/>
              </a:tabLst>
              <a:defRPr sz="17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Edit Master text styles</a:t>
            </a:r>
          </a:p>
        </p:txBody>
      </p:sp>
      <p:sp>
        <p:nvSpPr>
          <p:cNvPr id="4" name="Content Placeholder 3"/>
          <p:cNvSpPr>
            <a:spLocks noGrp="1"/>
          </p:cNvSpPr>
          <p:nvPr>
            <p:ph sz="half" idx="2"/>
          </p:nvPr>
        </p:nvSpPr>
        <p:spPr>
          <a:xfrm>
            <a:off x="377839" y="1837850"/>
            <a:ext cx="5654040"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372376"/>
            <a:ext cx="5746805" cy="444089"/>
          </a:xfrm>
          <a:prstGeom prst="rect">
            <a:avLst/>
          </a:prstGeom>
        </p:spPr>
        <p:txBody>
          <a:bodyPr anchor="b">
            <a:noAutofit/>
          </a:bodyPr>
          <a:lstStyle>
            <a:lvl1pPr marL="0" indent="0">
              <a:buNone/>
              <a:defRPr lang="en-US" sz="1700" b="1" kern="1200" dirty="0" smtClean="0">
                <a:solidFill>
                  <a:srgbClr val="545559"/>
                </a:solidFill>
                <a:latin typeface="+mn-lt"/>
                <a:ea typeface="+mn-ea"/>
                <a:cs typeface="+mn-cs"/>
              </a:defRPr>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marL="0" lvl="0" indent="0" algn="l" defTabSz="685749" rtl="0" eaLnBrk="1" latinLnBrk="0" hangingPunct="1">
              <a:lnSpc>
                <a:spcPct val="90000"/>
              </a:lnSpc>
              <a:spcBef>
                <a:spcPts val="750"/>
              </a:spcBef>
              <a:buFont typeface="Arial" panose="020B0604020202020204" pitchFamily="34" charset="0"/>
              <a:buNone/>
            </a:pPr>
            <a:r>
              <a:rPr lang="en-US"/>
              <a:t>Edit Master text styles</a:t>
            </a:r>
          </a:p>
        </p:txBody>
      </p:sp>
      <p:sp>
        <p:nvSpPr>
          <p:cNvPr id="6" name="Content Placeholder 5"/>
          <p:cNvSpPr>
            <a:spLocks noGrp="1"/>
          </p:cNvSpPr>
          <p:nvPr>
            <p:ph sz="quarter" idx="4"/>
          </p:nvPr>
        </p:nvSpPr>
        <p:spPr>
          <a:xfrm>
            <a:off x="6172200" y="1837850"/>
            <a:ext cx="5746805"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7604238"/>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ext_with Image on Lef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4" name="Content Placeholder 3"/>
          <p:cNvSpPr>
            <a:spLocks noGrp="1"/>
          </p:cNvSpPr>
          <p:nvPr>
            <p:ph sz="half" idx="2"/>
          </p:nvPr>
        </p:nvSpPr>
        <p:spPr>
          <a:xfrm>
            <a:off x="6753231" y="1452896"/>
            <a:ext cx="5162279" cy="446858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3"/>
          </p:nvPr>
        </p:nvSpPr>
        <p:spPr>
          <a:xfrm>
            <a:off x="1" y="1511711"/>
            <a:ext cx="6619875" cy="4431890"/>
          </a:xfrm>
          <a:prstGeom prst="rect">
            <a:avLst/>
          </a:prstGeom>
        </p:spPr>
        <p:txBody>
          <a:bodyPr/>
          <a:lstStyle/>
          <a:p>
            <a:r>
              <a:rPr lang="en-US"/>
              <a:t>Click icon to add picture</a:t>
            </a:r>
          </a:p>
        </p:txBody>
      </p:sp>
    </p:spTree>
    <p:extLst>
      <p:ext uri="{BB962C8B-B14F-4D97-AF65-F5344CB8AC3E}">
        <p14:creationId xmlns:p14="http://schemas.microsoft.com/office/powerpoint/2010/main" val="4261407528"/>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ext_and_Image on RIgh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3" name="Content Placeholder 2"/>
          <p:cNvSpPr>
            <a:spLocks noGrp="1"/>
          </p:cNvSpPr>
          <p:nvPr>
            <p:ph sz="half" idx="1"/>
          </p:nvPr>
        </p:nvSpPr>
        <p:spPr>
          <a:xfrm>
            <a:off x="370495" y="1447800"/>
            <a:ext cx="5111253" cy="4382228"/>
          </a:xfrm>
          <a:prstGeom prst="rect">
            <a:avLst/>
          </a:prstGeom>
        </p:spPr>
        <p:txBody>
          <a:bodyPr/>
          <a:lstStyle>
            <a:lvl1pPr>
              <a:lnSpc>
                <a:spcPct val="100000"/>
              </a:lnSpc>
              <a:spcBef>
                <a:spcPts val="200"/>
              </a:spcBef>
              <a:spcAft>
                <a:spcPts val="2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sz="1200"/>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3"/>
          </p:nvPr>
        </p:nvSpPr>
        <p:spPr>
          <a:xfrm>
            <a:off x="5676903" y="1511710"/>
            <a:ext cx="6515100" cy="4431890"/>
          </a:xfrm>
          <a:prstGeom prst="rect">
            <a:avLst/>
          </a:prstGeom>
        </p:spPr>
        <p:txBody>
          <a:bodyPr/>
          <a:lstStyle/>
          <a:p>
            <a:r>
              <a:rPr lang="en-US"/>
              <a:t>Click icon to add picture</a:t>
            </a:r>
          </a:p>
        </p:txBody>
      </p:sp>
    </p:spTree>
    <p:extLst>
      <p:ext uri="{BB962C8B-B14F-4D97-AF65-F5344CB8AC3E}">
        <p14:creationId xmlns:p14="http://schemas.microsoft.com/office/powerpoint/2010/main" val="3954116374"/>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One Chart ">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lvl1pPr>
              <a:defRPr>
                <a:solidFill>
                  <a:srgbClr val="0098BA"/>
                </a:solidFill>
              </a:defRPr>
            </a:lvl1pPr>
          </a:lstStyle>
          <a:p>
            <a:r>
              <a:rPr lang="en-US"/>
              <a:t>Click to edit Master title style</a:t>
            </a:r>
          </a:p>
        </p:txBody>
      </p:sp>
      <p:sp>
        <p:nvSpPr>
          <p:cNvPr id="6" name="Chart Placeholder 5"/>
          <p:cNvSpPr>
            <a:spLocks noGrp="1"/>
          </p:cNvSpPr>
          <p:nvPr>
            <p:ph type="chart" sz="quarter" idx="13"/>
          </p:nvPr>
        </p:nvSpPr>
        <p:spPr>
          <a:xfrm>
            <a:off x="381002" y="1371600"/>
            <a:ext cx="11455399" cy="4572000"/>
          </a:xfrm>
          <a:prstGeom prst="rect">
            <a:avLst/>
          </a:prstGeom>
        </p:spPr>
        <p:txBody>
          <a:bodyPr/>
          <a:lstStyle/>
          <a:p>
            <a:r>
              <a:rPr lang="en-US"/>
              <a:t>Click icon to add chart</a:t>
            </a:r>
          </a:p>
        </p:txBody>
      </p:sp>
    </p:spTree>
    <p:extLst>
      <p:ext uri="{BB962C8B-B14F-4D97-AF65-F5344CB8AC3E}">
        <p14:creationId xmlns:p14="http://schemas.microsoft.com/office/powerpoint/2010/main" val="2930377235"/>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304800"/>
            <a:ext cx="12192000" cy="5638800"/>
          </a:xfrm>
          <a:prstGeom prst="rect">
            <a:avLst/>
          </a:prstGeom>
        </p:spPr>
        <p:txBody>
          <a:bodyPr/>
          <a:lstStyle/>
          <a:p>
            <a:r>
              <a:rPr lang="en-US"/>
              <a:t>Click icon to add picture</a:t>
            </a:r>
          </a:p>
        </p:txBody>
      </p:sp>
    </p:spTree>
    <p:extLst>
      <p:ext uri="{BB962C8B-B14F-4D97-AF65-F5344CB8AC3E}">
        <p14:creationId xmlns:p14="http://schemas.microsoft.com/office/powerpoint/2010/main" val="423218018"/>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Quote 1 Custom Image">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r>
              <a:rPr lang="en-US"/>
              <a:t>Click icon to add picture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458" y="-12546"/>
            <a:ext cx="12192000" cy="6870545"/>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341827"/>
            <a:ext cx="694660" cy="576061"/>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49213243"/>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Quote 2 Custom Image">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r>
              <a:rPr lang="en-US"/>
              <a:t>Click icon to add picture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460" y="0"/>
            <a:ext cx="12191997" cy="6866466"/>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99543840"/>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Image_with key message">
    <p:spTree>
      <p:nvGrpSpPr>
        <p:cNvPr id="1" name=""/>
        <p:cNvGrpSpPr/>
        <p:nvPr/>
      </p:nvGrpSpPr>
      <p:grpSpPr>
        <a:xfrm>
          <a:off x="0" y="0"/>
          <a:ext cx="0" cy="0"/>
          <a:chOff x="0" y="0"/>
          <a:chExt cx="0" cy="0"/>
        </a:xfrm>
      </p:grpSpPr>
      <p:sp>
        <p:nvSpPr>
          <p:cNvPr id="3" name="Rectangle 2"/>
          <p:cNvSpPr/>
          <p:nvPr userDrawn="1"/>
        </p:nvSpPr>
        <p:spPr>
          <a:xfrm>
            <a:off x="0" y="-12032"/>
            <a:ext cx="12192000" cy="59556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Picture Placeholder 4"/>
          <p:cNvSpPr>
            <a:spLocks noGrp="1"/>
          </p:cNvSpPr>
          <p:nvPr>
            <p:ph type="pic" sz="quarter" idx="13"/>
          </p:nvPr>
        </p:nvSpPr>
        <p:spPr>
          <a:xfrm>
            <a:off x="0" y="-30010"/>
            <a:ext cx="12192000" cy="5967770"/>
          </a:xfrm>
          <a:prstGeom prst="rect">
            <a:avLst/>
          </a:prstGeom>
          <a:solidFill>
            <a:srgbClr val="E6E6E6"/>
          </a:solidFill>
        </p:spPr>
        <p:txBody>
          <a:bodyPr/>
          <a:lstStyle/>
          <a:p>
            <a:r>
              <a:rPr lang="en-US"/>
              <a:t>Click icon to add picture</a:t>
            </a:r>
          </a:p>
        </p:txBody>
      </p:sp>
      <p:pic>
        <p:nvPicPr>
          <p:cNvPr id="42" name="Picture 4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644125" y="2142310"/>
            <a:ext cx="7561106" cy="3877502"/>
          </a:xfrm>
          <a:prstGeom prst="rect">
            <a:avLst/>
          </a:prstGeom>
          <a:noFill/>
          <a:ln>
            <a:noFill/>
          </a:ln>
        </p:spPr>
      </p:pic>
      <p:sp>
        <p:nvSpPr>
          <p:cNvPr id="24" name="Text Placeholder 6"/>
          <p:cNvSpPr>
            <a:spLocks noGrp="1"/>
          </p:cNvSpPr>
          <p:nvPr>
            <p:ph type="body" sz="quarter" idx="14"/>
          </p:nvPr>
        </p:nvSpPr>
        <p:spPr>
          <a:xfrm>
            <a:off x="7593874" y="4084320"/>
            <a:ext cx="3483430" cy="1859280"/>
          </a:xfrm>
          <a:prstGeom prst="rect">
            <a:avLst/>
          </a:prstGeom>
        </p:spPr>
        <p:txBody>
          <a:bodyPr anchor="ctr" anchorCtr="0">
            <a:noAutofit/>
          </a:bodyPr>
          <a:lstStyle>
            <a:lvl1pPr algn="ctr">
              <a:defRPr sz="1300">
                <a:solidFill>
                  <a:schemeClr val="bg1">
                    <a:lumMod val="50000"/>
                  </a:schemeClr>
                </a:solidFill>
              </a:defRPr>
            </a:lvl1pPr>
            <a:lvl2pPr marL="0" indent="0" algn="ctr">
              <a:buNone/>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2680624713"/>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Table Placeholder 5"/>
          <p:cNvSpPr>
            <a:spLocks noGrp="1"/>
          </p:cNvSpPr>
          <p:nvPr>
            <p:ph type="tbl" sz="quarter" idx="13"/>
          </p:nvPr>
        </p:nvSpPr>
        <p:spPr>
          <a:xfrm>
            <a:off x="381002" y="1562100"/>
            <a:ext cx="11455399" cy="4381500"/>
          </a:xfrm>
          <a:prstGeom prst="rect">
            <a:avLst/>
          </a:prstGeom>
        </p:spPr>
        <p:txBody>
          <a:bodyPr/>
          <a:lstStyle/>
          <a:p>
            <a:r>
              <a:rPr lang="en-US"/>
              <a:t>Click icon to add table</a:t>
            </a:r>
          </a:p>
        </p:txBody>
      </p:sp>
    </p:spTree>
    <p:extLst>
      <p:ext uri="{BB962C8B-B14F-4D97-AF65-F5344CB8AC3E}">
        <p14:creationId xmlns:p14="http://schemas.microsoft.com/office/powerpoint/2010/main" val="3946449059"/>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2924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9" name="Title 1">
            <a:extLst>
              <a:ext uri="{FF2B5EF4-FFF2-40B4-BE49-F238E27FC236}">
                <a16:creationId xmlns:a16="http://schemas.microsoft.com/office/drawing/2014/main" id="{69494F05-31C1-634D-9E5D-BB36E930BA7D}"/>
              </a:ext>
            </a:extLst>
          </p:cNvPr>
          <p:cNvSpPr>
            <a:spLocks noGrp="1"/>
          </p:cNvSpPr>
          <p:nvPr>
            <p:ph type="title" hasCustomPrompt="1"/>
          </p:nvPr>
        </p:nvSpPr>
        <p:spPr>
          <a:xfrm>
            <a:off x="609600" y="609600"/>
            <a:ext cx="10974018" cy="410233"/>
          </a:xfrm>
          <a:prstGeom prst="rect">
            <a:avLst/>
          </a:prstGeom>
        </p:spPr>
        <p:txBody>
          <a:bodyPr lIns="0" tIns="0" rIns="0" bIns="0" anchor="t">
            <a:noAutofit/>
          </a:bodyPr>
          <a:lstStyle>
            <a:lvl1pPr>
              <a:defRPr lang="en-US" sz="2400" b="1" dirty="0">
                <a:solidFill>
                  <a:srgbClr val="000000"/>
                </a:solidFill>
                <a:latin typeface="Arial" panose="020B0604020202020204" pitchFamily="34" charset="0"/>
                <a:cs typeface="Arial" panose="020B0604020202020204" pitchFamily="34" charset="0"/>
              </a:defRPr>
            </a:lvl1pPr>
          </a:lstStyle>
          <a:p>
            <a:pPr lvl="0"/>
            <a:r>
              <a:rPr lang="en-GB" noProof="0"/>
              <a:t>Click to edit master title style</a:t>
            </a:r>
          </a:p>
        </p:txBody>
      </p:sp>
      <p:sp>
        <p:nvSpPr>
          <p:cNvPr id="15" name="Text Placeholder 14">
            <a:extLst>
              <a:ext uri="{FF2B5EF4-FFF2-40B4-BE49-F238E27FC236}">
                <a16:creationId xmlns:a16="http://schemas.microsoft.com/office/drawing/2014/main" id="{49210AAC-8FF8-46F0-A01F-0BD24111C393}"/>
              </a:ext>
            </a:extLst>
          </p:cNvPr>
          <p:cNvSpPr>
            <a:spLocks noGrp="1"/>
          </p:cNvSpPr>
          <p:nvPr>
            <p:ph type="body" sz="quarter" idx="10" hasCustomPrompt="1"/>
          </p:nvPr>
        </p:nvSpPr>
        <p:spPr>
          <a:xfrm>
            <a:off x="6096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1600" b="1" smtClean="0">
                <a:solidFill>
                  <a:srgbClr val="000000"/>
                </a:solidFill>
                <a:latin typeface="Arial" panose="020B0604020202020204" pitchFamily="34" charset="0"/>
                <a:cs typeface="Arial" panose="020B0604020202020204" pitchFamily="34" charset="0"/>
              </a:defRPr>
            </a:lvl1pPr>
            <a:lvl2pPr>
              <a:defRPr lang="en-US" sz="1800" smtClean="0">
                <a:solidFill>
                  <a:schemeClr val="lt1"/>
                </a:solidFill>
              </a:defRPr>
            </a:lvl2pPr>
            <a:lvl3pPr>
              <a:defRPr lang="en-US" sz="1800" smtClean="0">
                <a:solidFill>
                  <a:schemeClr val="lt1"/>
                </a:solidFill>
              </a:defRPr>
            </a:lvl3pPr>
            <a:lvl4pPr>
              <a:defRPr lang="en-US" smtClean="0">
                <a:solidFill>
                  <a:schemeClr val="lt1"/>
                </a:solidFill>
              </a:defRPr>
            </a:lvl4pPr>
            <a:lvl5pPr>
              <a:defRPr lang="en-US">
                <a:solidFill>
                  <a:schemeClr val="lt1"/>
                </a:solidFill>
              </a:defRPr>
            </a:lvl5pPr>
          </a:lstStyle>
          <a:p>
            <a:pPr marL="0" lvl="0" algn="ctr"/>
            <a:r>
              <a:rPr lang="en-GB" noProof="0"/>
              <a:t>##</a:t>
            </a:r>
          </a:p>
        </p:txBody>
      </p:sp>
      <p:sp>
        <p:nvSpPr>
          <p:cNvPr id="17" name="Text Placeholder 14">
            <a:extLst>
              <a:ext uri="{FF2B5EF4-FFF2-40B4-BE49-F238E27FC236}">
                <a16:creationId xmlns:a16="http://schemas.microsoft.com/office/drawing/2014/main" id="{F49B1255-E616-42CA-9A44-9B8D3D3EFE76}"/>
              </a:ext>
            </a:extLst>
          </p:cNvPr>
          <p:cNvSpPr>
            <a:spLocks noGrp="1"/>
          </p:cNvSpPr>
          <p:nvPr>
            <p:ph type="body" sz="quarter" idx="11" hasCustomPrompt="1"/>
          </p:nvPr>
        </p:nvSpPr>
        <p:spPr>
          <a:xfrm>
            <a:off x="6096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18" name="Text Placeholder 14">
            <a:extLst>
              <a:ext uri="{FF2B5EF4-FFF2-40B4-BE49-F238E27FC236}">
                <a16:creationId xmlns:a16="http://schemas.microsoft.com/office/drawing/2014/main" id="{0236DF5E-02FB-4D0D-B154-96FBE01314E9}"/>
              </a:ext>
            </a:extLst>
          </p:cNvPr>
          <p:cNvSpPr>
            <a:spLocks noGrp="1"/>
          </p:cNvSpPr>
          <p:nvPr>
            <p:ph type="body" sz="quarter" idx="12" hasCustomPrompt="1"/>
          </p:nvPr>
        </p:nvSpPr>
        <p:spPr>
          <a:xfrm>
            <a:off x="6096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GB" noProof="0"/>
              <a:t>##</a:t>
            </a:r>
          </a:p>
        </p:txBody>
      </p:sp>
      <p:sp>
        <p:nvSpPr>
          <p:cNvPr id="19" name="Text Placeholder 14">
            <a:extLst>
              <a:ext uri="{FF2B5EF4-FFF2-40B4-BE49-F238E27FC236}">
                <a16:creationId xmlns:a16="http://schemas.microsoft.com/office/drawing/2014/main" id="{5E386D22-AEA2-4022-826F-AC213839AC3D}"/>
              </a:ext>
            </a:extLst>
          </p:cNvPr>
          <p:cNvSpPr>
            <a:spLocks noGrp="1"/>
          </p:cNvSpPr>
          <p:nvPr>
            <p:ph type="body" sz="quarter" idx="13" hasCustomPrompt="1"/>
          </p:nvPr>
        </p:nvSpPr>
        <p:spPr>
          <a:xfrm>
            <a:off x="6096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20" name="Text Placeholder 14">
            <a:extLst>
              <a:ext uri="{FF2B5EF4-FFF2-40B4-BE49-F238E27FC236}">
                <a16:creationId xmlns:a16="http://schemas.microsoft.com/office/drawing/2014/main" id="{85A245C2-2791-408B-AB20-FBD474E7059A}"/>
              </a:ext>
            </a:extLst>
          </p:cNvPr>
          <p:cNvSpPr>
            <a:spLocks noGrp="1"/>
          </p:cNvSpPr>
          <p:nvPr>
            <p:ph type="body" sz="quarter" idx="14" hasCustomPrompt="1"/>
          </p:nvPr>
        </p:nvSpPr>
        <p:spPr>
          <a:xfrm>
            <a:off x="6096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1" name="Text Placeholder 14">
            <a:extLst>
              <a:ext uri="{FF2B5EF4-FFF2-40B4-BE49-F238E27FC236}">
                <a16:creationId xmlns:a16="http://schemas.microsoft.com/office/drawing/2014/main" id="{60286D20-16B3-4C48-B086-37FAD17EAB81}"/>
              </a:ext>
            </a:extLst>
          </p:cNvPr>
          <p:cNvSpPr>
            <a:spLocks noGrp="1"/>
          </p:cNvSpPr>
          <p:nvPr>
            <p:ph type="body" sz="quarter" idx="15" hasCustomPrompt="1"/>
          </p:nvPr>
        </p:nvSpPr>
        <p:spPr>
          <a:xfrm>
            <a:off x="62484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US"/>
              <a:t>##</a:t>
            </a:r>
          </a:p>
        </p:txBody>
      </p:sp>
      <p:sp>
        <p:nvSpPr>
          <p:cNvPr id="22" name="Text Placeholder 14">
            <a:extLst>
              <a:ext uri="{FF2B5EF4-FFF2-40B4-BE49-F238E27FC236}">
                <a16:creationId xmlns:a16="http://schemas.microsoft.com/office/drawing/2014/main" id="{11965CC1-CBF3-4456-B704-4C8BEF2E971B}"/>
              </a:ext>
            </a:extLst>
          </p:cNvPr>
          <p:cNvSpPr>
            <a:spLocks noGrp="1"/>
          </p:cNvSpPr>
          <p:nvPr>
            <p:ph type="body" sz="quarter" idx="16" hasCustomPrompt="1"/>
          </p:nvPr>
        </p:nvSpPr>
        <p:spPr>
          <a:xfrm>
            <a:off x="62484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3" name="Text Placeholder 14">
            <a:extLst>
              <a:ext uri="{FF2B5EF4-FFF2-40B4-BE49-F238E27FC236}">
                <a16:creationId xmlns:a16="http://schemas.microsoft.com/office/drawing/2014/main" id="{8D1A46BB-CD37-4782-8D2C-2AF2ED290C5D}"/>
              </a:ext>
            </a:extLst>
          </p:cNvPr>
          <p:cNvSpPr>
            <a:spLocks noGrp="1"/>
          </p:cNvSpPr>
          <p:nvPr>
            <p:ph type="body" sz="quarter" idx="17" hasCustomPrompt="1"/>
          </p:nvPr>
        </p:nvSpPr>
        <p:spPr>
          <a:xfrm>
            <a:off x="62484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4" name="Text Placeholder 14">
            <a:extLst>
              <a:ext uri="{FF2B5EF4-FFF2-40B4-BE49-F238E27FC236}">
                <a16:creationId xmlns:a16="http://schemas.microsoft.com/office/drawing/2014/main" id="{53808691-F177-4AF9-A74A-E9C0154D68C9}"/>
              </a:ext>
            </a:extLst>
          </p:cNvPr>
          <p:cNvSpPr>
            <a:spLocks noGrp="1"/>
          </p:cNvSpPr>
          <p:nvPr>
            <p:ph type="body" sz="quarter" idx="18" hasCustomPrompt="1"/>
          </p:nvPr>
        </p:nvSpPr>
        <p:spPr>
          <a:xfrm>
            <a:off x="62484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GB" noProof="0"/>
              <a:t>##</a:t>
            </a:r>
          </a:p>
        </p:txBody>
      </p:sp>
      <p:sp>
        <p:nvSpPr>
          <p:cNvPr id="25" name="Text Placeholder 14">
            <a:extLst>
              <a:ext uri="{FF2B5EF4-FFF2-40B4-BE49-F238E27FC236}">
                <a16:creationId xmlns:a16="http://schemas.microsoft.com/office/drawing/2014/main" id="{D8B702E8-22A7-450D-B7D9-546DEE0B4D67}"/>
              </a:ext>
            </a:extLst>
          </p:cNvPr>
          <p:cNvSpPr>
            <a:spLocks noGrp="1"/>
          </p:cNvSpPr>
          <p:nvPr>
            <p:ph type="body" sz="quarter" idx="19" hasCustomPrompt="1"/>
          </p:nvPr>
        </p:nvSpPr>
        <p:spPr>
          <a:xfrm>
            <a:off x="62484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26" name="Text Placeholder 27">
            <a:extLst>
              <a:ext uri="{FF2B5EF4-FFF2-40B4-BE49-F238E27FC236}">
                <a16:creationId xmlns:a16="http://schemas.microsoft.com/office/drawing/2014/main" id="{D30610FB-2D5B-4047-90F6-6F14FC1525B9}"/>
              </a:ext>
            </a:extLst>
          </p:cNvPr>
          <p:cNvSpPr>
            <a:spLocks noGrp="1"/>
          </p:cNvSpPr>
          <p:nvPr>
            <p:ph type="body" sz="quarter" idx="20" hasCustomPrompt="1"/>
          </p:nvPr>
        </p:nvSpPr>
        <p:spPr>
          <a:xfrm>
            <a:off x="1400174"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7" name="Text Placeholder 27">
            <a:extLst>
              <a:ext uri="{FF2B5EF4-FFF2-40B4-BE49-F238E27FC236}">
                <a16:creationId xmlns:a16="http://schemas.microsoft.com/office/drawing/2014/main" id="{3AA40F9A-BFAC-4100-AEFA-B64A4C0E8C0D}"/>
              </a:ext>
            </a:extLst>
          </p:cNvPr>
          <p:cNvSpPr>
            <a:spLocks noGrp="1"/>
          </p:cNvSpPr>
          <p:nvPr>
            <p:ph type="body" sz="quarter" idx="21" hasCustomPrompt="1"/>
          </p:nvPr>
        </p:nvSpPr>
        <p:spPr>
          <a:xfrm>
            <a:off x="1400174" y="1912825"/>
            <a:ext cx="4543426" cy="193899"/>
          </a:xfrm>
          <a:prstGeom prst="rect">
            <a:avLst/>
          </a:prstGeom>
        </p:spPr>
        <p:txBody>
          <a:bodyPr lIns="0" tIns="0" rIns="0" bIns="0" anchor="t">
            <a:noAutofit/>
          </a:bodyPr>
          <a:lstStyle>
            <a:lvl1pPr marL="0" indent="0">
              <a:buNone/>
              <a:defRPr sz="1200" b="0" baseline="0">
                <a:solidFill>
                  <a:srgbClr val="000000"/>
                </a:solidFill>
                <a:latin typeface="Arial" panose="020B0604020202020204" pitchFamily="34" charset="0"/>
              </a:defRPr>
            </a:lvl1pPr>
          </a:lstStyle>
          <a:p>
            <a:pPr lvl="0"/>
            <a:r>
              <a:rPr lang="en-GB" noProof="0"/>
              <a:t>Subtitle</a:t>
            </a:r>
          </a:p>
        </p:txBody>
      </p:sp>
      <p:sp>
        <p:nvSpPr>
          <p:cNvPr id="28" name="Text Placeholder 27">
            <a:extLst>
              <a:ext uri="{FF2B5EF4-FFF2-40B4-BE49-F238E27FC236}">
                <a16:creationId xmlns:a16="http://schemas.microsoft.com/office/drawing/2014/main" id="{7F2224A7-03BE-4251-B0FB-BE7B3E9D3D9D}"/>
              </a:ext>
            </a:extLst>
          </p:cNvPr>
          <p:cNvSpPr>
            <a:spLocks noGrp="1"/>
          </p:cNvSpPr>
          <p:nvPr>
            <p:ph type="body" sz="quarter" idx="22" hasCustomPrompt="1"/>
          </p:nvPr>
        </p:nvSpPr>
        <p:spPr>
          <a:xfrm>
            <a:off x="1400174"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9" name="Text Placeholder 27">
            <a:extLst>
              <a:ext uri="{FF2B5EF4-FFF2-40B4-BE49-F238E27FC236}">
                <a16:creationId xmlns:a16="http://schemas.microsoft.com/office/drawing/2014/main" id="{92FEDE8A-0582-4ABC-B3D1-9BA3C1D54A1D}"/>
              </a:ext>
            </a:extLst>
          </p:cNvPr>
          <p:cNvSpPr>
            <a:spLocks noGrp="1"/>
          </p:cNvSpPr>
          <p:nvPr>
            <p:ph type="body" sz="quarter" idx="23" hasCustomPrompt="1"/>
          </p:nvPr>
        </p:nvSpPr>
        <p:spPr>
          <a:xfrm>
            <a:off x="1400174"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0" name="Text Placeholder 27">
            <a:extLst>
              <a:ext uri="{FF2B5EF4-FFF2-40B4-BE49-F238E27FC236}">
                <a16:creationId xmlns:a16="http://schemas.microsoft.com/office/drawing/2014/main" id="{B0678AC4-5964-4B76-A4B7-C2497933DE1F}"/>
              </a:ext>
            </a:extLst>
          </p:cNvPr>
          <p:cNvSpPr>
            <a:spLocks noGrp="1"/>
          </p:cNvSpPr>
          <p:nvPr>
            <p:ph type="body" sz="quarter" idx="24" hasCustomPrompt="1"/>
          </p:nvPr>
        </p:nvSpPr>
        <p:spPr>
          <a:xfrm>
            <a:off x="1400174"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1" name="Text Placeholder 27">
            <a:extLst>
              <a:ext uri="{FF2B5EF4-FFF2-40B4-BE49-F238E27FC236}">
                <a16:creationId xmlns:a16="http://schemas.microsoft.com/office/drawing/2014/main" id="{79497123-1128-4478-8F9E-5E31BD54A1FC}"/>
              </a:ext>
            </a:extLst>
          </p:cNvPr>
          <p:cNvSpPr>
            <a:spLocks noGrp="1"/>
          </p:cNvSpPr>
          <p:nvPr>
            <p:ph type="body" sz="quarter" idx="25" hasCustomPrompt="1"/>
          </p:nvPr>
        </p:nvSpPr>
        <p:spPr>
          <a:xfrm>
            <a:off x="1400174"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2" name="Text Placeholder 27">
            <a:extLst>
              <a:ext uri="{FF2B5EF4-FFF2-40B4-BE49-F238E27FC236}">
                <a16:creationId xmlns:a16="http://schemas.microsoft.com/office/drawing/2014/main" id="{67DF4FAC-E9AA-4F7C-B482-178AEF72E41D}"/>
              </a:ext>
            </a:extLst>
          </p:cNvPr>
          <p:cNvSpPr>
            <a:spLocks noGrp="1"/>
          </p:cNvSpPr>
          <p:nvPr>
            <p:ph type="body" sz="quarter" idx="26" hasCustomPrompt="1"/>
          </p:nvPr>
        </p:nvSpPr>
        <p:spPr>
          <a:xfrm>
            <a:off x="1400174"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3" name="Text Placeholder 27">
            <a:extLst>
              <a:ext uri="{FF2B5EF4-FFF2-40B4-BE49-F238E27FC236}">
                <a16:creationId xmlns:a16="http://schemas.microsoft.com/office/drawing/2014/main" id="{9A20ACD0-DC10-4ED1-B7E0-60C6B8F45033}"/>
              </a:ext>
            </a:extLst>
          </p:cNvPr>
          <p:cNvSpPr>
            <a:spLocks noGrp="1"/>
          </p:cNvSpPr>
          <p:nvPr>
            <p:ph type="body" sz="quarter" idx="27" hasCustomPrompt="1"/>
          </p:nvPr>
        </p:nvSpPr>
        <p:spPr>
          <a:xfrm>
            <a:off x="1400174"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4" name="Text Placeholder 27">
            <a:extLst>
              <a:ext uri="{FF2B5EF4-FFF2-40B4-BE49-F238E27FC236}">
                <a16:creationId xmlns:a16="http://schemas.microsoft.com/office/drawing/2014/main" id="{3D3C5426-2C85-4C2E-B0BD-4220616FCC88}"/>
              </a:ext>
            </a:extLst>
          </p:cNvPr>
          <p:cNvSpPr>
            <a:spLocks noGrp="1"/>
          </p:cNvSpPr>
          <p:nvPr>
            <p:ph type="body" sz="quarter" idx="28" hasCustomPrompt="1"/>
          </p:nvPr>
        </p:nvSpPr>
        <p:spPr>
          <a:xfrm>
            <a:off x="1400174"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5" name="Text Placeholder 27">
            <a:extLst>
              <a:ext uri="{FF2B5EF4-FFF2-40B4-BE49-F238E27FC236}">
                <a16:creationId xmlns:a16="http://schemas.microsoft.com/office/drawing/2014/main" id="{998919EA-561D-4991-856B-C98AFCB19456}"/>
              </a:ext>
            </a:extLst>
          </p:cNvPr>
          <p:cNvSpPr>
            <a:spLocks noGrp="1"/>
          </p:cNvSpPr>
          <p:nvPr>
            <p:ph type="body" sz="quarter" idx="29" hasCustomPrompt="1"/>
          </p:nvPr>
        </p:nvSpPr>
        <p:spPr>
          <a:xfrm>
            <a:off x="1400174"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6" name="Text Placeholder 27">
            <a:extLst>
              <a:ext uri="{FF2B5EF4-FFF2-40B4-BE49-F238E27FC236}">
                <a16:creationId xmlns:a16="http://schemas.microsoft.com/office/drawing/2014/main" id="{62424A79-48BA-4858-AF15-7372F7F10548}"/>
              </a:ext>
            </a:extLst>
          </p:cNvPr>
          <p:cNvSpPr>
            <a:spLocks noGrp="1"/>
          </p:cNvSpPr>
          <p:nvPr>
            <p:ph type="body" sz="quarter" idx="30" hasCustomPrompt="1"/>
          </p:nvPr>
        </p:nvSpPr>
        <p:spPr>
          <a:xfrm>
            <a:off x="7038975"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a:t>Title</a:t>
            </a:r>
          </a:p>
        </p:txBody>
      </p:sp>
      <p:sp>
        <p:nvSpPr>
          <p:cNvPr id="37" name="Text Placeholder 27">
            <a:extLst>
              <a:ext uri="{FF2B5EF4-FFF2-40B4-BE49-F238E27FC236}">
                <a16:creationId xmlns:a16="http://schemas.microsoft.com/office/drawing/2014/main" id="{1D447F5B-80EA-497D-AA1D-DD3C6BB53902}"/>
              </a:ext>
            </a:extLst>
          </p:cNvPr>
          <p:cNvSpPr>
            <a:spLocks noGrp="1"/>
          </p:cNvSpPr>
          <p:nvPr>
            <p:ph type="body" sz="quarter" idx="31" hasCustomPrompt="1"/>
          </p:nvPr>
        </p:nvSpPr>
        <p:spPr>
          <a:xfrm>
            <a:off x="7038975" y="1912825"/>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8" name="Text Placeholder 27">
            <a:extLst>
              <a:ext uri="{FF2B5EF4-FFF2-40B4-BE49-F238E27FC236}">
                <a16:creationId xmlns:a16="http://schemas.microsoft.com/office/drawing/2014/main" id="{1C7AC752-B563-43F1-B875-7216E9902D64}"/>
              </a:ext>
            </a:extLst>
          </p:cNvPr>
          <p:cNvSpPr>
            <a:spLocks noGrp="1"/>
          </p:cNvSpPr>
          <p:nvPr>
            <p:ph type="body" sz="quarter" idx="32" hasCustomPrompt="1"/>
          </p:nvPr>
        </p:nvSpPr>
        <p:spPr>
          <a:xfrm>
            <a:off x="7038975"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9" name="Text Placeholder 27">
            <a:extLst>
              <a:ext uri="{FF2B5EF4-FFF2-40B4-BE49-F238E27FC236}">
                <a16:creationId xmlns:a16="http://schemas.microsoft.com/office/drawing/2014/main" id="{A5E8293D-BB96-4E02-A5C6-F70D35C1FDF1}"/>
              </a:ext>
            </a:extLst>
          </p:cNvPr>
          <p:cNvSpPr>
            <a:spLocks noGrp="1"/>
          </p:cNvSpPr>
          <p:nvPr>
            <p:ph type="body" sz="quarter" idx="33" hasCustomPrompt="1"/>
          </p:nvPr>
        </p:nvSpPr>
        <p:spPr>
          <a:xfrm>
            <a:off x="7038975"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0" name="Text Placeholder 27">
            <a:extLst>
              <a:ext uri="{FF2B5EF4-FFF2-40B4-BE49-F238E27FC236}">
                <a16:creationId xmlns:a16="http://schemas.microsoft.com/office/drawing/2014/main" id="{8438E67E-BBB0-4E73-8AA8-1AB3943C4906}"/>
              </a:ext>
            </a:extLst>
          </p:cNvPr>
          <p:cNvSpPr>
            <a:spLocks noGrp="1"/>
          </p:cNvSpPr>
          <p:nvPr>
            <p:ph type="body" sz="quarter" idx="34" hasCustomPrompt="1"/>
          </p:nvPr>
        </p:nvSpPr>
        <p:spPr>
          <a:xfrm>
            <a:off x="7038975"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1" name="Text Placeholder 27">
            <a:extLst>
              <a:ext uri="{FF2B5EF4-FFF2-40B4-BE49-F238E27FC236}">
                <a16:creationId xmlns:a16="http://schemas.microsoft.com/office/drawing/2014/main" id="{18983759-EA5A-44E5-B519-BF9184F8446A}"/>
              </a:ext>
            </a:extLst>
          </p:cNvPr>
          <p:cNvSpPr>
            <a:spLocks noGrp="1"/>
          </p:cNvSpPr>
          <p:nvPr>
            <p:ph type="body" sz="quarter" idx="35" hasCustomPrompt="1"/>
          </p:nvPr>
        </p:nvSpPr>
        <p:spPr>
          <a:xfrm>
            <a:off x="7038975"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2" name="Text Placeholder 27">
            <a:extLst>
              <a:ext uri="{FF2B5EF4-FFF2-40B4-BE49-F238E27FC236}">
                <a16:creationId xmlns:a16="http://schemas.microsoft.com/office/drawing/2014/main" id="{B03717EB-1B0E-4D72-814C-16B2135DE997}"/>
              </a:ext>
            </a:extLst>
          </p:cNvPr>
          <p:cNvSpPr>
            <a:spLocks noGrp="1"/>
          </p:cNvSpPr>
          <p:nvPr>
            <p:ph type="body" sz="quarter" idx="36" hasCustomPrompt="1"/>
          </p:nvPr>
        </p:nvSpPr>
        <p:spPr>
          <a:xfrm>
            <a:off x="7038975"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3" name="Text Placeholder 27">
            <a:extLst>
              <a:ext uri="{FF2B5EF4-FFF2-40B4-BE49-F238E27FC236}">
                <a16:creationId xmlns:a16="http://schemas.microsoft.com/office/drawing/2014/main" id="{C0EA8A55-A193-4401-832A-FCDC1B4649F4}"/>
              </a:ext>
            </a:extLst>
          </p:cNvPr>
          <p:cNvSpPr>
            <a:spLocks noGrp="1"/>
          </p:cNvSpPr>
          <p:nvPr>
            <p:ph type="body" sz="quarter" idx="37" hasCustomPrompt="1"/>
          </p:nvPr>
        </p:nvSpPr>
        <p:spPr>
          <a:xfrm>
            <a:off x="7038975"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4" name="Text Placeholder 27">
            <a:extLst>
              <a:ext uri="{FF2B5EF4-FFF2-40B4-BE49-F238E27FC236}">
                <a16:creationId xmlns:a16="http://schemas.microsoft.com/office/drawing/2014/main" id="{18967966-2CC7-49EC-856A-6A95F25DE04D}"/>
              </a:ext>
            </a:extLst>
          </p:cNvPr>
          <p:cNvSpPr>
            <a:spLocks noGrp="1"/>
          </p:cNvSpPr>
          <p:nvPr>
            <p:ph type="body" sz="quarter" idx="38" hasCustomPrompt="1"/>
          </p:nvPr>
        </p:nvSpPr>
        <p:spPr>
          <a:xfrm>
            <a:off x="7038975"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5" name="Text Placeholder 27">
            <a:extLst>
              <a:ext uri="{FF2B5EF4-FFF2-40B4-BE49-F238E27FC236}">
                <a16:creationId xmlns:a16="http://schemas.microsoft.com/office/drawing/2014/main" id="{94563EDB-19D3-4C6D-B26E-6D7BE8AC5F02}"/>
              </a:ext>
            </a:extLst>
          </p:cNvPr>
          <p:cNvSpPr>
            <a:spLocks noGrp="1"/>
          </p:cNvSpPr>
          <p:nvPr>
            <p:ph type="body" sz="quarter" idx="39" hasCustomPrompt="1"/>
          </p:nvPr>
        </p:nvSpPr>
        <p:spPr>
          <a:xfrm>
            <a:off x="7038975"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pic>
        <p:nvPicPr>
          <p:cNvPr id="46" name="Picture 45">
            <a:extLst>
              <a:ext uri="{FF2B5EF4-FFF2-40B4-BE49-F238E27FC236}">
                <a16:creationId xmlns:a16="http://schemas.microsoft.com/office/drawing/2014/main" id="{F2286CEB-5B18-4C2E-9F66-09CDC3D49708}"/>
              </a:ext>
            </a:extLst>
          </p:cNvPr>
          <p:cNvPicPr>
            <a:picLocks noChangeAspect="1"/>
          </p:cNvPicPr>
          <p:nvPr userDrawn="1"/>
        </p:nvPicPr>
        <p:blipFill>
          <a:blip r:embed="rId3"/>
          <a:stretch>
            <a:fillRect/>
          </a:stretch>
        </p:blipFill>
        <p:spPr>
          <a:xfrm>
            <a:off x="0" y="6781800"/>
            <a:ext cx="12192000" cy="76200"/>
          </a:xfrm>
          <a:prstGeom prst="rect">
            <a:avLst/>
          </a:prstGeom>
        </p:spPr>
      </p:pic>
    </p:spTree>
    <p:extLst>
      <p:ext uri="{BB962C8B-B14F-4D97-AF65-F5344CB8AC3E}">
        <p14:creationId xmlns:p14="http://schemas.microsoft.com/office/powerpoint/2010/main" val="134724550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8677370"/>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1" y="0"/>
            <a:ext cx="12192000" cy="6858686"/>
          </a:xfrm>
          <a:prstGeom prst="rect">
            <a:avLst/>
          </a:prstGeom>
          <a:noFill/>
          <a:ln>
            <a:noFill/>
          </a:ln>
        </p:spPr>
      </p:pic>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4414409"/>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05043669"/>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9142222"/>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t="22543" r="53742"/>
          <a:stretch/>
        </p:blipFill>
        <p:spPr>
          <a:xfrm>
            <a:off x="1" y="-32085"/>
            <a:ext cx="7315199" cy="6890085"/>
          </a:xfrm>
          <a:prstGeom prst="rect">
            <a:avLst/>
          </a:prstGeom>
          <a:noFill/>
          <a:ln>
            <a:noFill/>
          </a:ln>
        </p:spPr>
      </p:pic>
      <p:sp>
        <p:nvSpPr>
          <p:cNvPr id="2" name="Title 1"/>
          <p:cNvSpPr>
            <a:spLocks noGrp="1"/>
          </p:cNvSpPr>
          <p:nvPr>
            <p:ph type="ctrTitle"/>
          </p:nvPr>
        </p:nvSpPr>
        <p:spPr>
          <a:xfrm>
            <a:off x="5466229" y="4156500"/>
            <a:ext cx="5904391" cy="1002240"/>
          </a:xfrm>
        </p:spPr>
        <p:txBody>
          <a:bodyPr anchor="b">
            <a:norm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6228" y="5354198"/>
            <a:ext cx="590439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2597" y="5221510"/>
            <a:ext cx="579802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6227" y="5772150"/>
            <a:ext cx="5840037"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pic>
        <p:nvPicPr>
          <p:cNvPr id="25" name="Picture 24"/>
          <p:cNvPicPr>
            <a:picLocks noChangeAspect="1"/>
          </p:cNvPicPr>
          <p:nvPr userDrawn="1"/>
        </p:nvPicPr>
        <p:blipFill rotWithShape="1">
          <a:blip r:embed="rId2">
            <a:extLst>
              <a:ext uri="{28A0092B-C50C-407E-A947-70E740481C1C}">
                <a14:useLocalDpi xmlns:a14="http://schemas.microsoft.com/office/drawing/2010/main" val="0"/>
              </a:ext>
            </a:extLst>
          </a:blip>
          <a:srcRect l="73158"/>
          <a:stretch/>
        </p:blipFill>
        <p:spPr>
          <a:xfrm>
            <a:off x="8919411" y="1"/>
            <a:ext cx="3272588" cy="6858000"/>
          </a:xfrm>
          <a:prstGeom prst="rect">
            <a:avLst/>
          </a:prstGeom>
          <a:noFill/>
          <a:ln>
            <a:noFill/>
          </a:ln>
        </p:spPr>
      </p:pic>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1166370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5600" y="1447800"/>
            <a:ext cx="11474451"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568739"/>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Opening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71" y="1"/>
            <a:ext cx="12199571" cy="6857999"/>
          </a:xfrm>
          <a:prstGeom prst="rect">
            <a:avLst/>
          </a:prstGeom>
          <a:noFill/>
          <a:ln>
            <a:noFill/>
          </a:ln>
        </p:spPr>
      </p:pic>
      <p:grpSp>
        <p:nvGrpSpPr>
          <p:cNvPr id="20" name="Group 19"/>
          <p:cNvGrpSpPr/>
          <p:nvPr userDrawn="1"/>
        </p:nvGrpSpPr>
        <p:grpSpPr>
          <a:xfrm>
            <a:off x="7662660" y="4335379"/>
            <a:ext cx="3917067" cy="1215189"/>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48175963"/>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3_Opening 1">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232" y="0"/>
            <a:ext cx="12190780" cy="6858000"/>
          </a:xfrm>
          <a:prstGeom prst="rect">
            <a:avLst/>
          </a:prstGeom>
          <a:noFill/>
          <a:ln>
            <a:noFill/>
          </a:ln>
        </p:spPr>
      </p:pic>
      <p:grpSp>
        <p:nvGrpSpPr>
          <p:cNvPr id="20" name="Group 19"/>
          <p:cNvGrpSpPr/>
          <p:nvPr userDrawn="1"/>
        </p:nvGrpSpPr>
        <p:grpSpPr>
          <a:xfrm>
            <a:off x="5331871" y="4767602"/>
            <a:ext cx="5100785" cy="1582412"/>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2221031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10_Section/Breaker ">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2"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22321284"/>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11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340313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Agenda 3">
    <p:bg>
      <p:bgPr>
        <a:gradFill>
          <a:gsLst>
            <a:gs pos="0">
              <a:srgbClr val="0F5F7E"/>
            </a:gs>
            <a:gs pos="100000">
              <a:srgbClr val="008CB1"/>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2DEB12-1068-7E45-91A7-16BB958941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30" name="Title 1">
            <a:extLst>
              <a:ext uri="{FF2B5EF4-FFF2-40B4-BE49-F238E27FC236}">
                <a16:creationId xmlns:a16="http://schemas.microsoft.com/office/drawing/2014/main" id="{646F9CB1-E938-4F8E-89F1-960957E6A0BC}"/>
              </a:ext>
            </a:extLst>
          </p:cNvPr>
          <p:cNvSpPr>
            <a:spLocks noGrp="1"/>
          </p:cNvSpPr>
          <p:nvPr>
            <p:ph type="title" hasCustomPrompt="1"/>
          </p:nvPr>
        </p:nvSpPr>
        <p:spPr>
          <a:xfrm>
            <a:off x="609600" y="609600"/>
            <a:ext cx="10974018" cy="410233"/>
          </a:xfrm>
          <a:prstGeom prst="rect">
            <a:avLst/>
          </a:prstGeom>
        </p:spPr>
        <p:txBody>
          <a:bodyPr lIns="0" tIns="0" rIns="0" bIns="0" anchor="t">
            <a:noAutofit/>
          </a:bodyPr>
          <a:lstStyle>
            <a:lvl1pPr>
              <a:defRPr lang="en-US" sz="2400" b="1" dirty="0">
                <a:solidFill>
                  <a:srgbClr val="FFFFFF"/>
                </a:solidFill>
                <a:latin typeface="Arial" panose="020B0604020202020204" pitchFamily="34" charset="0"/>
                <a:cs typeface="Arial" panose="020B0604020202020204" pitchFamily="34" charset="0"/>
              </a:defRPr>
            </a:lvl1pPr>
          </a:lstStyle>
          <a:p>
            <a:pPr lvl="0"/>
            <a:r>
              <a:rPr lang="en-GB" noProof="0"/>
              <a:t>Click to add title</a:t>
            </a:r>
          </a:p>
        </p:txBody>
      </p:sp>
      <p:sp>
        <p:nvSpPr>
          <p:cNvPr id="31" name="Content Placeholder 2">
            <a:extLst>
              <a:ext uri="{FF2B5EF4-FFF2-40B4-BE49-F238E27FC236}">
                <a16:creationId xmlns:a16="http://schemas.microsoft.com/office/drawing/2014/main" id="{73658727-198C-421F-BB93-91D517DA702F}"/>
              </a:ext>
            </a:extLst>
          </p:cNvPr>
          <p:cNvSpPr>
            <a:spLocks noGrp="1"/>
          </p:cNvSpPr>
          <p:nvPr>
            <p:ph sz="quarter" idx="24" hasCustomPrompt="1"/>
          </p:nvPr>
        </p:nvSpPr>
        <p:spPr>
          <a:xfrm>
            <a:off x="609600"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3" name="Content Placeholder 2">
            <a:extLst>
              <a:ext uri="{FF2B5EF4-FFF2-40B4-BE49-F238E27FC236}">
                <a16:creationId xmlns:a16="http://schemas.microsoft.com/office/drawing/2014/main" id="{22B44EA8-E4B7-42DC-8510-EDBDE8B42A26}"/>
              </a:ext>
            </a:extLst>
          </p:cNvPr>
          <p:cNvSpPr>
            <a:spLocks noGrp="1"/>
          </p:cNvSpPr>
          <p:nvPr>
            <p:ph sz="quarter" idx="25" hasCustomPrompt="1"/>
          </p:nvPr>
        </p:nvSpPr>
        <p:spPr>
          <a:xfrm>
            <a:off x="2852471" y="3051017"/>
            <a:ext cx="2002536" cy="2695027"/>
          </a:xfrm>
          <a:prstGeom prst="rect">
            <a:avLst/>
          </a:prstGeom>
        </p:spPr>
        <p:txBody>
          <a:bodyPr lIns="0" tIns="0" rIns="0" bIns="0"/>
          <a:lstStyle>
            <a:lvl1pPr marL="231775" indent="-231775">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defRPr sz="1100">
                <a:solidFill>
                  <a:srgbClr val="FFFFFF"/>
                </a:solidFill>
                <a:latin typeface="Arial" panose="020B0604020202020204" pitchFamily="34" charset="0"/>
                <a:cs typeface="Arial" panose="020B0604020202020204" pitchFamily="34" charset="0"/>
              </a:defRPr>
            </a:lvl4pPr>
            <a:lvl5pPr marL="1146175" indent="-231775">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4" name="Content Placeholder 2">
            <a:extLst>
              <a:ext uri="{FF2B5EF4-FFF2-40B4-BE49-F238E27FC236}">
                <a16:creationId xmlns:a16="http://schemas.microsoft.com/office/drawing/2014/main" id="{7ECBA1A4-D8C8-4096-B94C-E98FFD851868}"/>
              </a:ext>
            </a:extLst>
          </p:cNvPr>
          <p:cNvSpPr>
            <a:spLocks noGrp="1"/>
          </p:cNvSpPr>
          <p:nvPr>
            <p:ph sz="quarter" idx="26" hasCustomPrompt="1"/>
          </p:nvPr>
        </p:nvSpPr>
        <p:spPr>
          <a:xfrm>
            <a:off x="509534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5" name="Content Placeholder 2">
            <a:extLst>
              <a:ext uri="{FF2B5EF4-FFF2-40B4-BE49-F238E27FC236}">
                <a16:creationId xmlns:a16="http://schemas.microsoft.com/office/drawing/2014/main" id="{8184D3AA-7F1B-4107-BD86-35E3AEA555B1}"/>
              </a:ext>
            </a:extLst>
          </p:cNvPr>
          <p:cNvSpPr>
            <a:spLocks noGrp="1"/>
          </p:cNvSpPr>
          <p:nvPr>
            <p:ph sz="quarter" idx="27" hasCustomPrompt="1"/>
          </p:nvPr>
        </p:nvSpPr>
        <p:spPr>
          <a:xfrm>
            <a:off x="7338213"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6" name="Content Placeholder 2">
            <a:extLst>
              <a:ext uri="{FF2B5EF4-FFF2-40B4-BE49-F238E27FC236}">
                <a16:creationId xmlns:a16="http://schemas.microsoft.com/office/drawing/2014/main" id="{F9E9A31C-410C-4369-93D4-CF4516E8070E}"/>
              </a:ext>
            </a:extLst>
          </p:cNvPr>
          <p:cNvSpPr>
            <a:spLocks noGrp="1"/>
          </p:cNvSpPr>
          <p:nvPr>
            <p:ph sz="quarter" idx="28" hasCustomPrompt="1"/>
          </p:nvPr>
        </p:nvSpPr>
        <p:spPr>
          <a:xfrm>
            <a:off x="958108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5" name="Text Placeholder 2">
            <a:extLst>
              <a:ext uri="{FF2B5EF4-FFF2-40B4-BE49-F238E27FC236}">
                <a16:creationId xmlns:a16="http://schemas.microsoft.com/office/drawing/2014/main" id="{CBD2E438-99F4-4AC6-86B3-E574835ED04D}"/>
              </a:ext>
            </a:extLst>
          </p:cNvPr>
          <p:cNvSpPr>
            <a:spLocks noGrp="1"/>
          </p:cNvSpPr>
          <p:nvPr>
            <p:ph type="body" sz="quarter" idx="29"/>
          </p:nvPr>
        </p:nvSpPr>
        <p:spPr>
          <a:xfrm>
            <a:off x="609600"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17652F50-460B-427E-8D76-62B5DDB01FD4}"/>
              </a:ext>
            </a:extLst>
          </p:cNvPr>
          <p:cNvSpPr>
            <a:spLocks noGrp="1"/>
          </p:cNvSpPr>
          <p:nvPr>
            <p:ph type="body" sz="quarter" idx="30"/>
          </p:nvPr>
        </p:nvSpPr>
        <p:spPr>
          <a:xfrm>
            <a:off x="2852471"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3" name="Text Placeholder 2">
            <a:extLst>
              <a:ext uri="{FF2B5EF4-FFF2-40B4-BE49-F238E27FC236}">
                <a16:creationId xmlns:a16="http://schemas.microsoft.com/office/drawing/2014/main" id="{7265FA49-5189-44D6-8CEC-666A44261D3F}"/>
              </a:ext>
            </a:extLst>
          </p:cNvPr>
          <p:cNvSpPr>
            <a:spLocks noGrp="1"/>
          </p:cNvSpPr>
          <p:nvPr>
            <p:ph type="body" sz="quarter" idx="31"/>
          </p:nvPr>
        </p:nvSpPr>
        <p:spPr>
          <a:xfrm>
            <a:off x="5094732"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5" name="Text Placeholder 2">
            <a:extLst>
              <a:ext uri="{FF2B5EF4-FFF2-40B4-BE49-F238E27FC236}">
                <a16:creationId xmlns:a16="http://schemas.microsoft.com/office/drawing/2014/main" id="{C0B04945-45F5-43A9-86BB-C6A92BA86FD5}"/>
              </a:ext>
            </a:extLst>
          </p:cNvPr>
          <p:cNvSpPr>
            <a:spLocks noGrp="1"/>
          </p:cNvSpPr>
          <p:nvPr>
            <p:ph type="body" sz="quarter" idx="32"/>
          </p:nvPr>
        </p:nvSpPr>
        <p:spPr>
          <a:xfrm>
            <a:off x="733821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7" name="Text Placeholder 2">
            <a:extLst>
              <a:ext uri="{FF2B5EF4-FFF2-40B4-BE49-F238E27FC236}">
                <a16:creationId xmlns:a16="http://schemas.microsoft.com/office/drawing/2014/main" id="{866B3C3F-BD02-45AE-AA14-AABD86125D3E}"/>
              </a:ext>
            </a:extLst>
          </p:cNvPr>
          <p:cNvSpPr>
            <a:spLocks noGrp="1"/>
          </p:cNvSpPr>
          <p:nvPr>
            <p:ph type="body" sz="quarter" idx="33"/>
          </p:nvPr>
        </p:nvSpPr>
        <p:spPr>
          <a:xfrm>
            <a:off x="957986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339277595"/>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9_Sub_Section/Breaker ">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tretch/>
        </p:blipFill>
        <p:spPr>
          <a:xfrm>
            <a:off x="204"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0938311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10_Sub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31112687"/>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13_Section/Breaker ">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a:extLst>
              <a:ext uri="{28A0092B-C50C-407E-A947-70E740481C1C}">
                <a14:useLocalDpi xmlns:a14="http://schemas.microsoft.com/office/drawing/2010/main" val="0"/>
              </a:ext>
            </a:extLst>
          </a:blip>
          <a:srcRect t="24715"/>
          <a:stretch/>
        </p:blipFill>
        <p:spPr>
          <a:xfrm>
            <a:off x="3" y="-32085"/>
            <a:ext cx="12205149" cy="6890095"/>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84384755"/>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14_Section/Breaker ">
    <p:spTree>
      <p:nvGrpSpPr>
        <p:cNvPr id="1" name=""/>
        <p:cNvGrpSpPr/>
        <p:nvPr/>
      </p:nvGrpSpPr>
      <p:grpSpPr>
        <a:xfrm>
          <a:off x="0" y="0"/>
          <a:ext cx="0" cy="0"/>
          <a:chOff x="0" y="0"/>
          <a:chExt cx="0" cy="0"/>
        </a:xfrm>
      </p:grpSpPr>
      <p:pic>
        <p:nvPicPr>
          <p:cNvPr id="41" name="Picture 40"/>
          <p:cNvPicPr>
            <a:picLocks noChangeAspect="1"/>
          </p:cNvPicPr>
          <p:nvPr userDrawn="1"/>
        </p:nvPicPr>
        <p:blipFill rotWithShape="1">
          <a:blip r:embed="rId2">
            <a:extLst>
              <a:ext uri="{28A0092B-C50C-407E-A947-70E740481C1C}">
                <a14:useLocalDpi xmlns:a14="http://schemas.microsoft.com/office/drawing/2010/main" val="0"/>
              </a:ext>
            </a:extLst>
          </a:blip>
          <a:srcRect t="24540" b="1"/>
          <a:stretch/>
        </p:blipFill>
        <p:spPr>
          <a:xfrm>
            <a:off x="3" y="-48126"/>
            <a:ext cx="12205149" cy="6906136"/>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6905536"/>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obj" preserve="1">
  <p:cSld name="Agenda 1">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2083" y="-1"/>
            <a:ext cx="12224084" cy="5823285"/>
          </a:xfrm>
          <a:prstGeom prst="rect">
            <a:avLst/>
          </a:prstGeom>
        </p:spPr>
      </p:pic>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204268228"/>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4" name="Rectangle 3"/>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721768" y="0"/>
            <a:ext cx="8470232" cy="4035032"/>
          </a:xfrm>
          <a:prstGeom prst="rect">
            <a:avLst/>
          </a:prstGeom>
        </p:spPr>
      </p:pic>
      <p:sp>
        <p:nvSpPr>
          <p:cNvPr id="2" name="Title 1"/>
          <p:cNvSpPr>
            <a:spLocks noGrp="1"/>
          </p:cNvSpPr>
          <p:nvPr>
            <p:ph type="title"/>
          </p:nvPr>
        </p:nvSpPr>
        <p:spPr>
          <a:xfrm>
            <a:off x="381001" y="647700"/>
            <a:ext cx="6467723" cy="495300"/>
          </a:xfrm>
        </p:spPr>
        <p:txBody>
          <a:bodyPr/>
          <a:lstStyle/>
          <a:p>
            <a:r>
              <a:rPr lang="en-US"/>
              <a:t>Click to edit Master title style</a:t>
            </a:r>
          </a:p>
        </p:txBody>
      </p:sp>
      <p:sp>
        <p:nvSpPr>
          <p:cNvPr id="6" name="Content Placeholder 2"/>
          <p:cNvSpPr>
            <a:spLocks noGrp="1"/>
          </p:cNvSpPr>
          <p:nvPr>
            <p:ph idx="1"/>
          </p:nvPr>
        </p:nvSpPr>
        <p:spPr>
          <a:xfrm>
            <a:off x="373582" y="1478780"/>
            <a:ext cx="6460965"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96393361"/>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23" name="Rectangle 22"/>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rcRect l="1635" b="16696"/>
          <a:stretch/>
        </p:blipFill>
        <p:spPr>
          <a:xfrm>
            <a:off x="7265184" y="0"/>
            <a:ext cx="4940968" cy="2353768"/>
          </a:xfrm>
          <a:prstGeom prst="rect">
            <a:avLst/>
          </a:prstGeom>
        </p:spPr>
      </p:pic>
      <p:sp>
        <p:nvSpPr>
          <p:cNvPr id="2" name="Title 1"/>
          <p:cNvSpPr>
            <a:spLocks noGrp="1"/>
          </p:cNvSpPr>
          <p:nvPr>
            <p:ph type="title"/>
          </p:nvPr>
        </p:nvSpPr>
        <p:spPr>
          <a:xfrm>
            <a:off x="381003" y="647700"/>
            <a:ext cx="9090484" cy="495300"/>
          </a:xfrm>
        </p:spPr>
        <p:txBody>
          <a:bodyPr/>
          <a:lstStyle/>
          <a:p>
            <a:r>
              <a:rPr lang="en-US"/>
              <a:t>Click to edit Master title style</a:t>
            </a:r>
          </a:p>
        </p:txBody>
      </p:sp>
      <p:sp>
        <p:nvSpPr>
          <p:cNvPr id="3" name="Content Placeholder 2"/>
          <p:cNvSpPr>
            <a:spLocks noGrp="1"/>
          </p:cNvSpPr>
          <p:nvPr>
            <p:ph idx="1"/>
          </p:nvPr>
        </p:nvSpPr>
        <p:spPr>
          <a:xfrm>
            <a:off x="373582" y="1476304"/>
            <a:ext cx="5305375" cy="4467296"/>
          </a:xfrm>
          <a:prstGeom prst="rect">
            <a:avLst/>
          </a:prstGeom>
        </p:spPr>
        <p:txBody>
          <a:bodyPr>
            <a:noAutofit/>
          </a:bodyPr>
          <a:lstStyle>
            <a:lvl1pPr marL="231775" indent="-231775">
              <a:lnSpc>
                <a:spcPct val="100000"/>
              </a:lnSpc>
              <a:spcBef>
                <a:spcPts val="200"/>
              </a:spcBef>
              <a:spcAft>
                <a:spcPts val="200"/>
              </a:spcAft>
              <a:buClr>
                <a:srgbClr val="0098BA"/>
              </a:buClr>
              <a:buFont typeface="+mj-lt"/>
              <a:buAutoNum type="arabicPeriod"/>
              <a:tabLst>
                <a:tab pos="0" algn="l"/>
              </a:tabLst>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Click to edit Master text styles</a:t>
            </a:r>
          </a:p>
          <a:p>
            <a:pPr marL="645271" lvl="1" indent="-297634" algn="l" defTabSz="685749" rtl="0" eaLnBrk="1" latinLnBrk="0" hangingPunct="1">
              <a:lnSpc>
                <a:spcPct val="100000"/>
              </a:lnSpc>
              <a:spcBef>
                <a:spcPts val="450"/>
              </a:spcBef>
              <a:spcAft>
                <a:spcPts val="450"/>
              </a:spcAft>
              <a:buClr>
                <a:srgbClr val="74B543"/>
              </a:buClr>
              <a:buFont typeface="+mj-lt"/>
              <a:buAutoNum type="alphaLcParenR"/>
            </a:pPr>
            <a:r>
              <a:rPr lang="en-US"/>
              <a:t>Second level</a:t>
            </a:r>
          </a:p>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endParaRPr lang="en-US"/>
          </a:p>
        </p:txBody>
      </p:sp>
      <p:sp>
        <p:nvSpPr>
          <p:cNvPr id="27" name="Content Placeholder 2"/>
          <p:cNvSpPr>
            <a:spLocks noGrp="1"/>
          </p:cNvSpPr>
          <p:nvPr>
            <p:ph idx="13"/>
          </p:nvPr>
        </p:nvSpPr>
        <p:spPr>
          <a:xfrm>
            <a:off x="5943137" y="1476304"/>
            <a:ext cx="5303520" cy="4467296"/>
          </a:xfrm>
          <a:prstGeom prst="rect">
            <a:avLst/>
          </a:prstGeom>
        </p:spPr>
        <p:txBody>
          <a:bodyPr>
            <a:noAutofit/>
          </a:bodyPr>
          <a:lstStyle>
            <a:lvl1pPr marL="0" indent="0">
              <a:lnSpc>
                <a:spcPct val="100000"/>
              </a:lnSpc>
              <a:spcBef>
                <a:spcPts val="200"/>
              </a:spcBef>
              <a:spcAft>
                <a:spcPts val="200"/>
              </a:spcAft>
              <a:buClr>
                <a:srgbClr val="0098BA"/>
              </a:buClr>
              <a:buFont typeface="+mj-lt"/>
              <a:buAutoNum type="arabicPeriod" startAt="11"/>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Click to edit Master text styles</a:t>
            </a:r>
          </a:p>
          <a:p>
            <a:pPr marL="645271" lvl="1" indent="-297634" algn="l" defTabSz="685749" rtl="0" eaLnBrk="1" latinLnBrk="0" hangingPunct="1">
              <a:lnSpc>
                <a:spcPct val="100000"/>
              </a:lnSpc>
              <a:spcBef>
                <a:spcPts val="450"/>
              </a:spcBef>
              <a:spcAft>
                <a:spcPts val="450"/>
              </a:spcAft>
              <a:buClr>
                <a:srgbClr val="74B543"/>
              </a:buClr>
              <a:buFont typeface="+mj-lt"/>
              <a:buAutoNum type="alphaLcParenR"/>
            </a:pPr>
            <a:r>
              <a:rPr lang="en-US"/>
              <a:t>Second level</a:t>
            </a:r>
          </a:p>
        </p:txBody>
      </p:sp>
    </p:spTree>
    <p:extLst>
      <p:ext uri="{BB962C8B-B14F-4D97-AF65-F5344CB8AC3E}">
        <p14:creationId xmlns:p14="http://schemas.microsoft.com/office/powerpoint/2010/main" val="341446981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obj" preserve="1">
  <p:cSld name="1_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4466" b="34597"/>
          <a:stretch/>
        </p:blipFill>
        <p:spPr>
          <a:xfrm>
            <a:off x="5598695" y="685"/>
            <a:ext cx="6593304" cy="5822599"/>
          </a:xfrm>
          <a:prstGeom prst="rect">
            <a:avLst/>
          </a:prstGeom>
          <a:noFill/>
          <a:ln>
            <a:noFill/>
          </a:ln>
        </p:spPr>
      </p:pic>
      <p:sp>
        <p:nvSpPr>
          <p:cNvPr id="3" name="Content Placeholder 2"/>
          <p:cNvSpPr>
            <a:spLocks noGrp="1"/>
          </p:cNvSpPr>
          <p:nvPr>
            <p:ph idx="1"/>
          </p:nvPr>
        </p:nvSpPr>
        <p:spPr>
          <a:xfrm>
            <a:off x="373582" y="1478780"/>
            <a:ext cx="5337407"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0999" y="647700"/>
            <a:ext cx="5329989" cy="495300"/>
          </a:xfrm>
        </p:spPr>
        <p:txBody>
          <a:bodyPr>
            <a:no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092452885"/>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obj" preserve="1">
  <p:cSld name="2_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chemeClr val="tx1"/>
                </a:solidFill>
              </a:defRPr>
            </a:lvl1pPr>
          </a:lstStyle>
          <a:p>
            <a:r>
              <a:rPr lang="en-US"/>
              <a:t>Click to edit Master title style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44196" b="34417"/>
          <a:stretch/>
        </p:blipFill>
        <p:spPr>
          <a:xfrm>
            <a:off x="5566611" y="685"/>
            <a:ext cx="6625388" cy="5838641"/>
          </a:xfrm>
          <a:prstGeom prst="rect">
            <a:avLst/>
          </a:prstGeom>
          <a:noFill/>
          <a:ln>
            <a:noFill/>
          </a:ln>
        </p:spPr>
      </p:pic>
    </p:spTree>
    <p:extLst>
      <p:ext uri="{BB962C8B-B14F-4D97-AF65-F5344CB8AC3E}">
        <p14:creationId xmlns:p14="http://schemas.microsoft.com/office/powerpoint/2010/main" val="1484690209"/>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0663" y="1447492"/>
            <a:ext cx="5598117" cy="446661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tabLst>
                <a:tab pos="457200" algn="l"/>
              </a:tabLs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4" name="Content Placeholder 3"/>
          <p:cNvSpPr>
            <a:spLocks noGrp="1"/>
          </p:cNvSpPr>
          <p:nvPr>
            <p:ph sz="half" idx="2"/>
          </p:nvPr>
        </p:nvSpPr>
        <p:spPr>
          <a:xfrm>
            <a:off x="6227683" y="1447492"/>
            <a:ext cx="5592536" cy="4466612"/>
          </a:xfrm>
          <a:prstGeom prst="rect">
            <a:avLst/>
          </a:prstGeo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21635200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34588647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3" y="647700"/>
            <a:ext cx="11538004" cy="495300"/>
          </a:xfrm>
        </p:spPr>
        <p:txBody>
          <a:bodyPr>
            <a:normAutofit/>
          </a:bodyPr>
          <a:lst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381000" y="1378888"/>
            <a:ext cx="5654040" cy="437576"/>
          </a:xfrm>
          <a:prstGeom prst="rect">
            <a:avLst/>
          </a:prstGeom>
        </p:spPr>
        <p:txBody>
          <a:bodyPr anchor="b">
            <a:noAutofit/>
          </a:bodyPr>
          <a:lstStyle>
            <a:lvl1pPr marL="0" indent="0">
              <a:buNone/>
              <a:tabLst>
                <a:tab pos="857250" algn="l"/>
              </a:tabLst>
              <a:defRPr sz="17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4" name="Content Placeholder 3"/>
          <p:cNvSpPr>
            <a:spLocks noGrp="1"/>
          </p:cNvSpPr>
          <p:nvPr>
            <p:ph sz="half" idx="2"/>
          </p:nvPr>
        </p:nvSpPr>
        <p:spPr>
          <a:xfrm>
            <a:off x="377839" y="1837850"/>
            <a:ext cx="5654040"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5" name="Text Placeholder 4"/>
          <p:cNvSpPr>
            <a:spLocks noGrp="1"/>
          </p:cNvSpPr>
          <p:nvPr>
            <p:ph type="body" sz="quarter" idx="3"/>
          </p:nvPr>
        </p:nvSpPr>
        <p:spPr>
          <a:xfrm>
            <a:off x="6172200" y="1372376"/>
            <a:ext cx="5746805" cy="444089"/>
          </a:xfrm>
          <a:prstGeom prst="rect">
            <a:avLst/>
          </a:prstGeom>
        </p:spPr>
        <p:txBody>
          <a:bodyPr anchor="b">
            <a:noAutofit/>
          </a:bodyPr>
          <a:lstStyle>
            <a:lvl1pPr marL="0" indent="0">
              <a:buNone/>
              <a:defRPr lang="en-US" sz="1700" b="1" kern="1200" dirty="0" smtClean="0">
                <a:solidFill>
                  <a:srgbClr val="545559"/>
                </a:solidFill>
                <a:latin typeface="+mn-lt"/>
                <a:ea typeface="+mn-ea"/>
                <a:cs typeface="+mn-cs"/>
              </a:defRPr>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marL="0" lvl="0" indent="0" algn="l" defTabSz="685749" rtl="0" eaLnBrk="1" latinLnBrk="0" hangingPunct="1">
              <a:lnSpc>
                <a:spcPct val="90000"/>
              </a:lnSpc>
              <a:spcBef>
                <a:spcPts val="750"/>
              </a:spcBef>
              <a:buFont typeface="Arial" panose="020B0604020202020204" pitchFamily="34" charset="0"/>
              <a:buNone/>
            </a:pPr>
            <a:r>
              <a:rPr lang="en-US"/>
              <a:t>Click to edit Master text styles</a:t>
            </a:r>
          </a:p>
        </p:txBody>
      </p:sp>
      <p:sp>
        <p:nvSpPr>
          <p:cNvPr id="6" name="Content Placeholder 5"/>
          <p:cNvSpPr>
            <a:spLocks noGrp="1"/>
          </p:cNvSpPr>
          <p:nvPr>
            <p:ph sz="quarter" idx="4"/>
          </p:nvPr>
        </p:nvSpPr>
        <p:spPr>
          <a:xfrm>
            <a:off x="6172200" y="1837850"/>
            <a:ext cx="5746805"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1312443186"/>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ext_with Image on Lef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4" name="Content Placeholder 3"/>
          <p:cNvSpPr>
            <a:spLocks noGrp="1"/>
          </p:cNvSpPr>
          <p:nvPr>
            <p:ph sz="half" idx="2"/>
          </p:nvPr>
        </p:nvSpPr>
        <p:spPr>
          <a:xfrm>
            <a:off x="6753231" y="1452896"/>
            <a:ext cx="5162279" cy="446858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1" y="1511711"/>
            <a:ext cx="6619875" cy="4431890"/>
          </a:xfrm>
          <a:prstGeom prst="rect">
            <a:avLst/>
          </a:prstGeom>
        </p:spPr>
        <p:txBody>
          <a:bodyPr/>
          <a:lstStyle/>
          <a:p>
            <a:endParaRPr lang="en-US"/>
          </a:p>
        </p:txBody>
      </p:sp>
    </p:spTree>
    <p:extLst>
      <p:ext uri="{BB962C8B-B14F-4D97-AF65-F5344CB8AC3E}">
        <p14:creationId xmlns:p14="http://schemas.microsoft.com/office/powerpoint/2010/main" val="25287172"/>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ext_and_Image on RIgh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3" name="Content Placeholder 2"/>
          <p:cNvSpPr>
            <a:spLocks noGrp="1"/>
          </p:cNvSpPr>
          <p:nvPr>
            <p:ph sz="half" idx="1"/>
          </p:nvPr>
        </p:nvSpPr>
        <p:spPr>
          <a:xfrm>
            <a:off x="370495" y="1447800"/>
            <a:ext cx="5111253" cy="4382228"/>
          </a:xfrm>
          <a:prstGeom prst="rect">
            <a:avLst/>
          </a:prstGeom>
        </p:spPr>
        <p:txBody>
          <a:bodyPr/>
          <a:lstStyle>
            <a:lvl1pPr>
              <a:lnSpc>
                <a:spcPct val="100000"/>
              </a:lnSpc>
              <a:spcBef>
                <a:spcPts val="200"/>
              </a:spcBef>
              <a:spcAft>
                <a:spcPts val="2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sz="1200"/>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5676903" y="1511710"/>
            <a:ext cx="6515100" cy="4431890"/>
          </a:xfrm>
          <a:prstGeom prst="rect">
            <a:avLst/>
          </a:prstGeom>
        </p:spPr>
        <p:txBody>
          <a:bodyPr/>
          <a:lstStyle/>
          <a:p>
            <a:endParaRPr lang="en-US"/>
          </a:p>
        </p:txBody>
      </p:sp>
    </p:spTree>
    <p:extLst>
      <p:ext uri="{BB962C8B-B14F-4D97-AF65-F5344CB8AC3E}">
        <p14:creationId xmlns:p14="http://schemas.microsoft.com/office/powerpoint/2010/main" val="3889768197"/>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One Chart ">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Chart Placeholder 5"/>
          <p:cNvSpPr>
            <a:spLocks noGrp="1"/>
          </p:cNvSpPr>
          <p:nvPr>
            <p:ph type="chart" sz="quarter" idx="13"/>
          </p:nvPr>
        </p:nvSpPr>
        <p:spPr>
          <a:xfrm>
            <a:off x="381002" y="1371600"/>
            <a:ext cx="11455399" cy="4572000"/>
          </a:xfrm>
          <a:prstGeom prst="rect">
            <a:avLst/>
          </a:prstGeom>
        </p:spPr>
        <p:txBody>
          <a:bodyPr/>
          <a:lstStyle/>
          <a:p>
            <a:endParaRPr lang="en-US"/>
          </a:p>
        </p:txBody>
      </p:sp>
    </p:spTree>
    <p:extLst>
      <p:ext uri="{BB962C8B-B14F-4D97-AF65-F5344CB8AC3E}">
        <p14:creationId xmlns:p14="http://schemas.microsoft.com/office/powerpoint/2010/main" val="4155864716"/>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304800"/>
            <a:ext cx="12192000" cy="5638800"/>
          </a:xfrm>
          <a:prstGeom prst="rect">
            <a:avLst/>
          </a:prstGeom>
        </p:spPr>
        <p:txBody>
          <a:bodyPr/>
          <a:lstStyle/>
          <a:p>
            <a:endParaRPr lang="en-US"/>
          </a:p>
        </p:txBody>
      </p:sp>
    </p:spTree>
    <p:extLst>
      <p:ext uri="{BB962C8B-B14F-4D97-AF65-F5344CB8AC3E}">
        <p14:creationId xmlns:p14="http://schemas.microsoft.com/office/powerpoint/2010/main" val="2724635985"/>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1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5"/>
            <a:ext cx="12192000"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89658086"/>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userDrawn="1">
  <p:cSld name="2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685"/>
            <a:ext cx="12191997"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03443574"/>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Image2_with key message">
    <p:spTree>
      <p:nvGrpSpPr>
        <p:cNvPr id="1" name=""/>
        <p:cNvGrpSpPr/>
        <p:nvPr/>
      </p:nvGrpSpPr>
      <p:grpSpPr>
        <a:xfrm>
          <a:off x="0" y="0"/>
          <a:ext cx="0" cy="0"/>
          <a:chOff x="0" y="0"/>
          <a:chExt cx="0" cy="0"/>
        </a:xfrm>
      </p:grpSpPr>
      <p:sp>
        <p:nvSpPr>
          <p:cNvPr id="3" name="Rectangle 2"/>
          <p:cNvSpPr/>
          <p:nvPr userDrawn="1"/>
        </p:nvSpPr>
        <p:spPr>
          <a:xfrm>
            <a:off x="0" y="-12032"/>
            <a:ext cx="12192000" cy="59556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Picture Placeholder 4"/>
          <p:cNvSpPr>
            <a:spLocks noGrp="1"/>
          </p:cNvSpPr>
          <p:nvPr>
            <p:ph type="pic" sz="quarter" idx="13"/>
          </p:nvPr>
        </p:nvSpPr>
        <p:spPr>
          <a:xfrm>
            <a:off x="0" y="-30010"/>
            <a:ext cx="12192000" cy="5967770"/>
          </a:xfrm>
          <a:prstGeom prst="rect">
            <a:avLst/>
          </a:prstGeom>
          <a:solidFill>
            <a:srgbClr val="E6E6E6"/>
          </a:solidFill>
        </p:spPr>
        <p:txBody>
          <a:bodyPr/>
          <a:lstStyle/>
          <a:p>
            <a:endParaRPr lang="en-US"/>
          </a:p>
        </p:txBody>
      </p:sp>
      <p:pic>
        <p:nvPicPr>
          <p:cNvPr id="42" name="Picture 4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630896" y="2142310"/>
            <a:ext cx="7561106" cy="3877502"/>
          </a:xfrm>
          <a:prstGeom prst="rect">
            <a:avLst/>
          </a:prstGeom>
          <a:noFill/>
          <a:ln>
            <a:noFill/>
          </a:ln>
        </p:spPr>
      </p:pic>
      <p:sp>
        <p:nvSpPr>
          <p:cNvPr id="24" name="Text Placeholder 6"/>
          <p:cNvSpPr>
            <a:spLocks noGrp="1"/>
          </p:cNvSpPr>
          <p:nvPr>
            <p:ph type="body" sz="quarter" idx="14"/>
          </p:nvPr>
        </p:nvSpPr>
        <p:spPr>
          <a:xfrm>
            <a:off x="7593874" y="4084320"/>
            <a:ext cx="3483430" cy="1859280"/>
          </a:xfrm>
          <a:prstGeom prst="rect">
            <a:avLst/>
          </a:prstGeom>
        </p:spPr>
        <p:txBody>
          <a:bodyPr anchor="ctr" anchorCtr="0">
            <a:noAutofit/>
          </a:bodyPr>
          <a:lstStyle>
            <a:lvl1pPr algn="ctr">
              <a:defRPr sz="1300">
                <a:solidFill>
                  <a:schemeClr val="bg1">
                    <a:lumMod val="50000"/>
                  </a:schemeClr>
                </a:solidFill>
              </a:defRPr>
            </a:lvl1pPr>
            <a:lvl2pPr marL="0" indent="0" algn="ctr">
              <a:buNone/>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610163604"/>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Table Placeholder 5"/>
          <p:cNvSpPr>
            <a:spLocks noGrp="1"/>
          </p:cNvSpPr>
          <p:nvPr>
            <p:ph type="tbl" sz="quarter" idx="13"/>
          </p:nvPr>
        </p:nvSpPr>
        <p:spPr>
          <a:xfrm>
            <a:off x="381002" y="1562100"/>
            <a:ext cx="11455399" cy="4381500"/>
          </a:xfrm>
          <a:prstGeom prst="rect">
            <a:avLst/>
          </a:prstGeom>
        </p:spPr>
        <p:txBody>
          <a:bodyPr/>
          <a:lstStyle/>
          <a:p>
            <a:endParaRPr lang="en-US"/>
          </a:p>
        </p:txBody>
      </p:sp>
    </p:spTree>
    <p:extLst>
      <p:ext uri="{BB962C8B-B14F-4D97-AF65-F5344CB8AC3E}">
        <p14:creationId xmlns:p14="http://schemas.microsoft.com/office/powerpoint/2010/main" val="2989983"/>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87104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Content with Section Headin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277EB4C-F4AE-6647-B38B-55514C8AE01E}"/>
              </a:ext>
            </a:extLst>
          </p:cNvPr>
          <p:cNvSpPr>
            <a:spLocks noGrp="1"/>
          </p:cNvSpPr>
          <p:nvPr>
            <p:ph type="body" sz="quarter" idx="22" hasCustomPrompt="1"/>
          </p:nvPr>
        </p:nvSpPr>
        <p:spPr>
          <a:xfrm>
            <a:off x="609600" y="139738"/>
            <a:ext cx="4549453" cy="410233"/>
          </a:xfrm>
          <a:prstGeom prst="rect">
            <a:avLst/>
          </a:prstGeom>
        </p:spPr>
        <p:txBody>
          <a:bodyPr lIns="0" rIns="0" anchor="t"/>
          <a:lstStyle>
            <a:lvl1pPr marL="0" indent="0">
              <a:buFontTx/>
              <a:buNone/>
              <a:defRPr sz="1100">
                <a:solidFill>
                  <a:srgbClr val="000000"/>
                </a:solidFill>
                <a:latin typeface="Arial" panose="020B0604020202020204" pitchFamily="34" charset="0"/>
                <a:cs typeface="Arial" panose="020B0604020202020204" pitchFamily="34" charset="0"/>
              </a:defRPr>
            </a:lvl1pPr>
          </a:lstStyle>
          <a:p>
            <a:pPr lvl="0"/>
            <a:r>
              <a:rPr lang="en-GB" noProof="0"/>
              <a:t>Click to add section title</a:t>
            </a:r>
          </a:p>
        </p:txBody>
      </p:sp>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pic>
        <p:nvPicPr>
          <p:cNvPr id="5" name="Picture 4">
            <a:extLst>
              <a:ext uri="{FF2B5EF4-FFF2-40B4-BE49-F238E27FC236}">
                <a16:creationId xmlns:a16="http://schemas.microsoft.com/office/drawing/2014/main" id="{DBD201DC-C729-A54B-B0EA-CFC4139B3EEE}"/>
              </a:ext>
            </a:extLst>
          </p:cNvPr>
          <p:cNvPicPr>
            <a:picLocks noChangeAspect="1"/>
          </p:cNvPicPr>
          <p:nvPr userDrawn="1"/>
        </p:nvPicPr>
        <p:blipFill>
          <a:blip r:embed="rId4"/>
          <a:stretch>
            <a:fillRect/>
          </a:stretch>
        </p:blipFill>
        <p:spPr>
          <a:xfrm>
            <a:off x="0" y="139738"/>
            <a:ext cx="503583" cy="173918"/>
          </a:xfrm>
          <a:prstGeom prst="rect">
            <a:avLst/>
          </a:prstGeom>
        </p:spPr>
      </p:pic>
    </p:spTree>
    <p:extLst>
      <p:ext uri="{BB962C8B-B14F-4D97-AF65-F5344CB8AC3E}">
        <p14:creationId xmlns:p14="http://schemas.microsoft.com/office/powerpoint/2010/main" val="14703335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guide id="5" orient="horz" pos="192">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168265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userDrawn="1">
  <p:cSld name="Title Slide: Icon/Image">
    <p:spTree>
      <p:nvGrpSpPr>
        <p:cNvPr id="1" name=""/>
        <p:cNvGrpSpPr/>
        <p:nvPr/>
      </p:nvGrpSpPr>
      <p:grpSpPr>
        <a:xfrm>
          <a:off x="0" y="0"/>
          <a:ext cx="0" cy="0"/>
          <a:chOff x="0" y="0"/>
          <a:chExt cx="0" cy="0"/>
        </a:xfrm>
      </p:grpSpPr>
      <p:pic>
        <p:nvPicPr>
          <p:cNvPr id="3" name="Picture 2"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grpSp>
        <p:nvGrpSpPr>
          <p:cNvPr id="24" name="Group 23"/>
          <p:cNvGrpSpPr/>
          <p:nvPr userDrawn="1"/>
        </p:nvGrpSpPr>
        <p:grpSpPr>
          <a:xfrm>
            <a:off x="-9281" y="6354151"/>
            <a:ext cx="481013" cy="361950"/>
            <a:chOff x="-19050" y="6315075"/>
            <a:chExt cx="481013" cy="361950"/>
          </a:xfrm>
        </p:grpSpPr>
        <p:sp>
          <p:nvSpPr>
            <p:cNvPr id="25" name="Freeform 24"/>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rotWithShape="1">
            <a:blip r:embed="rId3"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pic>
        <p:nvPicPr>
          <p:cNvPr id="36" name="Picture 35" descr="Hexagon_Mining_RGB_Standard.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42" name="Title 1"/>
          <p:cNvSpPr>
            <a:spLocks noGrp="1"/>
          </p:cNvSpPr>
          <p:nvPr>
            <p:ph type="ctrTitle"/>
          </p:nvPr>
        </p:nvSpPr>
        <p:spPr>
          <a:xfrm>
            <a:off x="5410200" y="4150777"/>
            <a:ext cx="6426200" cy="1002240"/>
          </a:xfrm>
          <a:prstGeom prst="rect">
            <a:avLst/>
          </a:prstGeo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64"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65"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66" name="Straight Connector 65"/>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044754"/>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Content: 2 Columns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4"/>
          <p:cNvSpPr>
            <a:spLocks noGrp="1"/>
          </p:cNvSpPr>
          <p:nvPr>
            <p:ph idx="1"/>
          </p:nvPr>
        </p:nvSpPr>
        <p:spPr>
          <a:xfrm>
            <a:off x="395004"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idx="10"/>
          </p:nvPr>
        </p:nvSpPr>
        <p:spPr>
          <a:xfrm>
            <a:off x="6138251"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3499522"/>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8175604"/>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Content: Chart ">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81002" y="1371600"/>
            <a:ext cx="11455399" cy="4518025"/>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42306173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9812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41148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8"/>
          <p:cNvSpPr>
            <a:spLocks noGrp="1" noChangeArrowheads="1"/>
          </p:cNvSpPr>
          <p:nvPr>
            <p:ph type="ftr" sz="quarter" idx="10"/>
          </p:nvPr>
        </p:nvSpPr>
        <p:spPr>
          <a:ln/>
        </p:spPr>
        <p:txBody>
          <a:bodyPr/>
          <a:lstStyle>
            <a:lvl1pPr>
              <a:defRPr/>
            </a:lvl1pPr>
          </a:lstStyle>
          <a:p>
            <a:pPr>
              <a:defRPr/>
            </a:pPr>
            <a:r>
              <a:rPr lang="en-US"/>
              <a:t>CONFIDENTIAL - Copyright © 1997 - 2016 Split Engineering. All rights reserved</a:t>
            </a:r>
          </a:p>
        </p:txBody>
      </p:sp>
      <p:sp>
        <p:nvSpPr>
          <p:cNvPr id="7" name="Rectangle 9"/>
          <p:cNvSpPr>
            <a:spLocks noGrp="1" noChangeArrowheads="1"/>
          </p:cNvSpPr>
          <p:nvPr>
            <p:ph type="sldNum" sz="quarter" idx="11"/>
          </p:nvPr>
        </p:nvSpPr>
        <p:spPr>
          <a:ln/>
        </p:spPr>
        <p:txBody>
          <a:bodyPr/>
          <a:lstStyle>
            <a:lvl1pPr>
              <a:defRPr/>
            </a:lvl1pPr>
          </a:lstStyle>
          <a:p>
            <a:fld id="{6ACE1A71-11E1-48BE-9D18-5747FF03E8B8}"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239519670"/>
      </p:ext>
    </p:extLst>
  </p:cSld>
  <p:clrMapOvr>
    <a:masterClrMapping/>
  </p:clrMapOvr>
  <p:transition advClick="0" advTm="8000"/>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21.  Quote: Texture Background">
    <p:spTree>
      <p:nvGrpSpPr>
        <p:cNvPr id="1" name=""/>
        <p:cNvGrpSpPr/>
        <p:nvPr/>
      </p:nvGrpSpPr>
      <p:grpSpPr>
        <a:xfrm>
          <a:off x="0" y="0"/>
          <a:ext cx="0" cy="0"/>
          <a:chOff x="0" y="0"/>
          <a:chExt cx="0" cy="0"/>
        </a:xfrm>
      </p:grpSpPr>
      <p:pic>
        <p:nvPicPr>
          <p:cNvPr id="2" name="Picture 1" descr="textur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864096"/>
          </a:xfrm>
          <a:prstGeom prst="rect">
            <a:avLst/>
          </a:prstGeom>
        </p:spPr>
      </p:pic>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2522148728"/>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Custom Image Only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298450"/>
            <a:ext cx="12201769" cy="5581650"/>
          </a:xfrm>
          <a:prstGeom prst="rect">
            <a:avLst/>
          </a:prstGeom>
        </p:spPr>
        <p:txBody>
          <a:bodyPr/>
          <a:lstStyle/>
          <a:p>
            <a:endParaRPr lang="en-US"/>
          </a:p>
        </p:txBody>
      </p:sp>
    </p:spTree>
    <p:extLst>
      <p:ext uri="{BB962C8B-B14F-4D97-AF65-F5344CB8AC3E}">
        <p14:creationId xmlns:p14="http://schemas.microsoft.com/office/powerpoint/2010/main" val="1255957947"/>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66887" y="1479304"/>
            <a:ext cx="11379200" cy="4438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9739913"/>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Content: Image on Left">
    <p:spTree>
      <p:nvGrpSpPr>
        <p:cNvPr id="1" name=""/>
        <p:cNvGrpSpPr/>
        <p:nvPr/>
      </p:nvGrpSpPr>
      <p:grpSpPr>
        <a:xfrm>
          <a:off x="0" y="0"/>
          <a:ext cx="0" cy="0"/>
          <a:chOff x="0" y="0"/>
          <a:chExt cx="0" cy="0"/>
        </a:xfrm>
      </p:grpSpPr>
      <p:sp>
        <p:nvSpPr>
          <p:cNvPr id="5" name="Title 1"/>
          <p:cNvSpPr>
            <a:spLocks noGrp="1"/>
          </p:cNvSpPr>
          <p:nvPr>
            <p:ph type="title"/>
          </p:nvPr>
        </p:nvSpPr>
        <p:spPr>
          <a:xfrm>
            <a:off x="385235" y="656167"/>
            <a:ext cx="11455398" cy="495300"/>
          </a:xfrm>
        </p:spPr>
        <p:txBody>
          <a:bodyPr/>
          <a:lstStyle/>
          <a:p>
            <a:r>
              <a:rPr lang="en-US"/>
              <a:t>Click to edit Master title style</a:t>
            </a:r>
          </a:p>
        </p:txBody>
      </p:sp>
      <p:sp>
        <p:nvSpPr>
          <p:cNvPr id="7" name="Picture Placeholder 7"/>
          <p:cNvSpPr>
            <a:spLocks noGrp="1"/>
          </p:cNvSpPr>
          <p:nvPr>
            <p:ph type="pic" sz="quarter" idx="13"/>
          </p:nvPr>
        </p:nvSpPr>
        <p:spPr>
          <a:xfrm>
            <a:off x="0" y="1609726"/>
            <a:ext cx="6583864" cy="4279900"/>
          </a:xfrm>
          <a:prstGeom prst="rect">
            <a:avLst/>
          </a:prstGeom>
        </p:spPr>
        <p:txBody>
          <a:bodyPr/>
          <a:lstStyle/>
          <a:p>
            <a:endParaRPr lang="en-US"/>
          </a:p>
        </p:txBody>
      </p:sp>
      <p:sp>
        <p:nvSpPr>
          <p:cNvPr id="9" name="Text Placeholder 5"/>
          <p:cNvSpPr>
            <a:spLocks noGrp="1"/>
          </p:cNvSpPr>
          <p:nvPr>
            <p:ph type="body" sz="quarter" idx="14"/>
          </p:nvPr>
        </p:nvSpPr>
        <p:spPr>
          <a:xfrm>
            <a:off x="6722533" y="1479177"/>
            <a:ext cx="5113867" cy="4408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69094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 2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6226629"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Text Placeholder 2">
            <a:extLst>
              <a:ext uri="{FF2B5EF4-FFF2-40B4-BE49-F238E27FC236}">
                <a16:creationId xmlns:a16="http://schemas.microsoft.com/office/drawing/2014/main" id="{502CCFAE-5843-4CB1-AF0A-26B66166EC6A}"/>
              </a:ext>
            </a:extLst>
          </p:cNvPr>
          <p:cNvSpPr>
            <a:spLocks noGrp="1"/>
          </p:cNvSpPr>
          <p:nvPr>
            <p:ph type="body" sz="quarter" idx="25"/>
          </p:nvPr>
        </p:nvSpPr>
        <p:spPr>
          <a:xfrm>
            <a:off x="609600"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19" name="Text Placeholder 2">
            <a:extLst>
              <a:ext uri="{FF2B5EF4-FFF2-40B4-BE49-F238E27FC236}">
                <a16:creationId xmlns:a16="http://schemas.microsoft.com/office/drawing/2014/main" id="{EA104E86-878D-45D4-9F55-5F0084965389}"/>
              </a:ext>
            </a:extLst>
          </p:cNvPr>
          <p:cNvSpPr>
            <a:spLocks noGrp="1"/>
          </p:cNvSpPr>
          <p:nvPr>
            <p:ph type="body" sz="quarter" idx="26"/>
          </p:nvPr>
        </p:nvSpPr>
        <p:spPr>
          <a:xfrm>
            <a:off x="6226629"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42399910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3481523"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1" name="Text Placeholder 2">
            <a:extLst>
              <a:ext uri="{FF2B5EF4-FFF2-40B4-BE49-F238E27FC236}">
                <a16:creationId xmlns:a16="http://schemas.microsoft.com/office/drawing/2014/main" id="{87000B0D-FAC8-4A63-8815-AEF50D90AFBD}"/>
              </a:ext>
            </a:extLst>
          </p:cNvPr>
          <p:cNvSpPr>
            <a:spLocks noGrp="1"/>
          </p:cNvSpPr>
          <p:nvPr>
            <p:ph type="body" sz="quarter" idx="25"/>
          </p:nvPr>
        </p:nvSpPr>
        <p:spPr>
          <a:xfrm>
            <a:off x="609601"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D90BB7C2-68DF-4C5F-B8A5-D69D0EAFC752}"/>
              </a:ext>
            </a:extLst>
          </p:cNvPr>
          <p:cNvSpPr>
            <a:spLocks noGrp="1"/>
          </p:cNvSpPr>
          <p:nvPr>
            <p:ph type="body" sz="quarter" idx="30"/>
          </p:nvPr>
        </p:nvSpPr>
        <p:spPr>
          <a:xfrm>
            <a:off x="4354568"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7" name="Text Placeholder 2">
            <a:extLst>
              <a:ext uri="{FF2B5EF4-FFF2-40B4-BE49-F238E27FC236}">
                <a16:creationId xmlns:a16="http://schemas.microsoft.com/office/drawing/2014/main" id="{F9DFEF2A-58FC-4BAD-AF5F-5732E27B844A}"/>
              </a:ext>
            </a:extLst>
          </p:cNvPr>
          <p:cNvSpPr>
            <a:spLocks noGrp="1"/>
          </p:cNvSpPr>
          <p:nvPr>
            <p:ph type="body" sz="quarter" idx="31"/>
          </p:nvPr>
        </p:nvSpPr>
        <p:spPr>
          <a:xfrm>
            <a:off x="8100879"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2675632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4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7" name="Content Placeholder 2">
            <a:extLst>
              <a:ext uri="{FF2B5EF4-FFF2-40B4-BE49-F238E27FC236}">
                <a16:creationId xmlns:a16="http://schemas.microsoft.com/office/drawing/2014/main" id="{2BB7819F-0E8B-415E-B16D-70EBC1B2C7B8}"/>
              </a:ext>
            </a:extLst>
          </p:cNvPr>
          <p:cNvSpPr>
            <a:spLocks noGrp="1"/>
          </p:cNvSpPr>
          <p:nvPr>
            <p:ph sz="quarter" idx="35" hasCustomPrompt="1"/>
          </p:nvPr>
        </p:nvSpPr>
        <p:spPr>
          <a:xfrm>
            <a:off x="3390889"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9" name="Content Placeholder 2">
            <a:extLst>
              <a:ext uri="{FF2B5EF4-FFF2-40B4-BE49-F238E27FC236}">
                <a16:creationId xmlns:a16="http://schemas.microsoft.com/office/drawing/2014/main" id="{13E898B9-6567-4C9A-8485-2C3359124988}"/>
              </a:ext>
            </a:extLst>
          </p:cNvPr>
          <p:cNvSpPr>
            <a:spLocks noGrp="1"/>
          </p:cNvSpPr>
          <p:nvPr>
            <p:ph sz="quarter" idx="37" hasCustomPrompt="1"/>
          </p:nvPr>
        </p:nvSpPr>
        <p:spPr>
          <a:xfrm>
            <a:off x="6172178"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1" name="Content Placeholder 2">
            <a:extLst>
              <a:ext uri="{FF2B5EF4-FFF2-40B4-BE49-F238E27FC236}">
                <a16:creationId xmlns:a16="http://schemas.microsoft.com/office/drawing/2014/main" id="{40628B41-06E7-428D-B2D9-1BA1187BFCD7}"/>
              </a:ext>
            </a:extLst>
          </p:cNvPr>
          <p:cNvSpPr>
            <a:spLocks noGrp="1"/>
          </p:cNvSpPr>
          <p:nvPr>
            <p:ph sz="quarter" idx="39" hasCustomPrompt="1"/>
          </p:nvPr>
        </p:nvSpPr>
        <p:spPr>
          <a:xfrm>
            <a:off x="8953467"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0" name="Text Placeholder 2">
            <a:extLst>
              <a:ext uri="{FF2B5EF4-FFF2-40B4-BE49-F238E27FC236}">
                <a16:creationId xmlns:a16="http://schemas.microsoft.com/office/drawing/2014/main" id="{FBDFC3D2-6414-4834-A08A-B7D0F0F01CDB}"/>
              </a:ext>
            </a:extLst>
          </p:cNvPr>
          <p:cNvSpPr>
            <a:spLocks noGrp="1"/>
          </p:cNvSpPr>
          <p:nvPr>
            <p:ph type="body" sz="quarter" idx="25"/>
          </p:nvPr>
        </p:nvSpPr>
        <p:spPr>
          <a:xfrm>
            <a:off x="609601"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B52BFCC6-AC9F-4E93-81A0-3ED3AB3E20EA}"/>
              </a:ext>
            </a:extLst>
          </p:cNvPr>
          <p:cNvSpPr>
            <a:spLocks noGrp="1"/>
          </p:cNvSpPr>
          <p:nvPr>
            <p:ph type="body" sz="quarter" idx="40"/>
          </p:nvPr>
        </p:nvSpPr>
        <p:spPr>
          <a:xfrm>
            <a:off x="3390889"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CFD7484E-340B-4F81-B86A-62C5E95E4CF3}"/>
              </a:ext>
            </a:extLst>
          </p:cNvPr>
          <p:cNvSpPr>
            <a:spLocks noGrp="1"/>
          </p:cNvSpPr>
          <p:nvPr>
            <p:ph type="body" sz="quarter" idx="41"/>
          </p:nvPr>
        </p:nvSpPr>
        <p:spPr>
          <a:xfrm>
            <a:off x="6172177"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3" name="Text Placeholder 2">
            <a:extLst>
              <a:ext uri="{FF2B5EF4-FFF2-40B4-BE49-F238E27FC236}">
                <a16:creationId xmlns:a16="http://schemas.microsoft.com/office/drawing/2014/main" id="{CE800CF2-BFB7-4B5F-BDD1-FE16496672D7}"/>
              </a:ext>
            </a:extLst>
          </p:cNvPr>
          <p:cNvSpPr>
            <a:spLocks noGrp="1"/>
          </p:cNvSpPr>
          <p:nvPr>
            <p:ph type="body" sz="quarter" idx="42"/>
          </p:nvPr>
        </p:nvSpPr>
        <p:spPr>
          <a:xfrm>
            <a:off x="8953465"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3471624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Content + Image Righ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B6DAF3CC-521A-446F-99A7-04C464EB0BE0}"/>
              </a:ext>
            </a:extLst>
          </p:cNvPr>
          <p:cNvSpPr>
            <a:spLocks noGrp="1"/>
          </p:cNvSpPr>
          <p:nvPr>
            <p:ph type="pic" sz="quarter" idx="24" hasCustomPrompt="1"/>
          </p:nvPr>
        </p:nvSpPr>
        <p:spPr>
          <a:xfrm>
            <a:off x="6226175" y="1524001"/>
            <a:ext cx="5356225" cy="4350671"/>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0" name="Text Placeholder 2">
            <a:extLst>
              <a:ext uri="{FF2B5EF4-FFF2-40B4-BE49-F238E27FC236}">
                <a16:creationId xmlns:a16="http://schemas.microsoft.com/office/drawing/2014/main" id="{5A27E7F5-8958-44D4-AD43-19F01C809FE1}"/>
              </a:ext>
            </a:extLst>
          </p:cNvPr>
          <p:cNvSpPr>
            <a:spLocks noGrp="1"/>
          </p:cNvSpPr>
          <p:nvPr>
            <p:ph type="body" sz="quarter" idx="25"/>
          </p:nvPr>
        </p:nvSpPr>
        <p:spPr>
          <a:xfrm>
            <a:off x="609601" y="1524002"/>
            <a:ext cx="5355770"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3272748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ADB1-935E-4045-B1C0-C5A301EE6B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450442-B3FE-44E1-94B1-232EF2D584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7DE901-28A2-4579-9377-FE0FA560C2A2}"/>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5" name="Footer Placeholder 4">
            <a:extLst>
              <a:ext uri="{FF2B5EF4-FFF2-40B4-BE49-F238E27FC236}">
                <a16:creationId xmlns:a16="http://schemas.microsoft.com/office/drawing/2014/main" id="{18248824-6DCA-484A-A273-D94B1B708A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454E28-A767-4C1E-8E9A-4DB5FCF2724F}"/>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8295098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Content + Image Lef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226628"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Picture Placeholder 2">
            <a:extLst>
              <a:ext uri="{FF2B5EF4-FFF2-40B4-BE49-F238E27FC236}">
                <a16:creationId xmlns:a16="http://schemas.microsoft.com/office/drawing/2014/main" id="{03049D75-CC3B-4AB5-A696-6B399CBC7866}"/>
              </a:ext>
            </a:extLst>
          </p:cNvPr>
          <p:cNvSpPr>
            <a:spLocks noGrp="1"/>
          </p:cNvSpPr>
          <p:nvPr>
            <p:ph type="pic" sz="quarter" idx="24" hasCustomPrompt="1"/>
          </p:nvPr>
        </p:nvSpPr>
        <p:spPr>
          <a:xfrm>
            <a:off x="609148" y="1524001"/>
            <a:ext cx="5356225" cy="4350671"/>
          </a:xfrm>
          <a:prstGeom prst="rect">
            <a:avLst/>
          </a:prstGeom>
        </p:spPr>
        <p:txBody>
          <a:bodyPr anchor="ctr"/>
          <a:lstStyle>
            <a:lvl1pPr marL="0" indent="0" algn="ctr">
              <a:buNone/>
              <a:defRPr sz="1600">
                <a:latin typeface="Arial" panose="020B0604020202020204" pitchFamily="34" charset="0"/>
                <a:cs typeface="Arial" panose="020B0604020202020204" pitchFamily="34" charset="0"/>
              </a:defRPr>
            </a:lvl1pPr>
          </a:lstStyle>
          <a:p>
            <a:r>
              <a:rPr lang="en-GB" noProof="0"/>
              <a:t>Click to insert picture</a:t>
            </a:r>
          </a:p>
        </p:txBody>
      </p:sp>
      <p:sp>
        <p:nvSpPr>
          <p:cNvPr id="10" name="Text Placeholder 2">
            <a:extLst>
              <a:ext uri="{FF2B5EF4-FFF2-40B4-BE49-F238E27FC236}">
                <a16:creationId xmlns:a16="http://schemas.microsoft.com/office/drawing/2014/main" id="{7B49CF5B-EDC2-42C1-9055-6769A86CC79C}"/>
              </a:ext>
            </a:extLst>
          </p:cNvPr>
          <p:cNvSpPr>
            <a:spLocks noGrp="1"/>
          </p:cNvSpPr>
          <p:nvPr>
            <p:ph type="body" sz="quarter" idx="25"/>
          </p:nvPr>
        </p:nvSpPr>
        <p:spPr>
          <a:xfrm>
            <a:off x="6226628" y="1524002"/>
            <a:ext cx="5355771"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9480534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Object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4383315"/>
            <a:ext cx="3481523"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Content Placeholder 2">
            <a:extLst>
              <a:ext uri="{FF2B5EF4-FFF2-40B4-BE49-F238E27FC236}">
                <a16:creationId xmlns:a16="http://schemas.microsoft.com/office/drawing/2014/main" id="{C46B9B54-2DB3-47D6-ADDB-77D065EFB7D3}"/>
              </a:ext>
            </a:extLst>
          </p:cNvPr>
          <p:cNvSpPr>
            <a:spLocks noGrp="1"/>
          </p:cNvSpPr>
          <p:nvPr>
            <p:ph sz="quarter" idx="31" hasCustomPrompt="1"/>
          </p:nvPr>
        </p:nvSpPr>
        <p:spPr>
          <a:xfrm>
            <a:off x="609600" y="1524001"/>
            <a:ext cx="3481523"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GB" noProof="0"/>
              <a:t>Click to insert object</a:t>
            </a:r>
          </a:p>
        </p:txBody>
      </p:sp>
      <p:sp>
        <p:nvSpPr>
          <p:cNvPr id="20" name="Content Placeholder 2">
            <a:extLst>
              <a:ext uri="{FF2B5EF4-FFF2-40B4-BE49-F238E27FC236}">
                <a16:creationId xmlns:a16="http://schemas.microsoft.com/office/drawing/2014/main" id="{03714E44-0209-4445-913B-F0B8A5E7C923}"/>
              </a:ext>
            </a:extLst>
          </p:cNvPr>
          <p:cNvSpPr>
            <a:spLocks noGrp="1"/>
          </p:cNvSpPr>
          <p:nvPr>
            <p:ph sz="quarter" idx="32" hasCustomPrompt="1"/>
          </p:nvPr>
        </p:nvSpPr>
        <p:spPr>
          <a:xfrm>
            <a:off x="8100205"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insert object</a:t>
            </a:r>
          </a:p>
          <a:p>
            <a:pPr lvl="4"/>
            <a:endParaRPr lang="en-GB" noProof="0"/>
          </a:p>
        </p:txBody>
      </p:sp>
      <p:sp>
        <p:nvSpPr>
          <p:cNvPr id="21" name="Content Placeholder 2">
            <a:extLst>
              <a:ext uri="{FF2B5EF4-FFF2-40B4-BE49-F238E27FC236}">
                <a16:creationId xmlns:a16="http://schemas.microsoft.com/office/drawing/2014/main" id="{1CAAD208-8173-4FC0-A08E-6D1F9231BA4D}"/>
              </a:ext>
            </a:extLst>
          </p:cNvPr>
          <p:cNvSpPr>
            <a:spLocks noGrp="1"/>
          </p:cNvSpPr>
          <p:nvPr>
            <p:ph sz="quarter" idx="33" hasCustomPrompt="1"/>
          </p:nvPr>
        </p:nvSpPr>
        <p:spPr>
          <a:xfrm>
            <a:off x="4354903"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GB" noProof="0"/>
              <a:t>Click to insert object</a:t>
            </a:r>
          </a:p>
        </p:txBody>
      </p:sp>
    </p:spTree>
    <p:extLst>
      <p:ext uri="{BB962C8B-B14F-4D97-AF65-F5344CB8AC3E}">
        <p14:creationId xmlns:p14="http://schemas.microsoft.com/office/powerpoint/2010/main" val="179026165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creen Mockup">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a:t>Click to add sub-title</a:t>
            </a:r>
            <a:endParaRPr lang="en-GB"/>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a:t>Click to add title</a:t>
            </a:r>
          </a:p>
        </p:txBody>
      </p:sp>
      <p:pic>
        <p:nvPicPr>
          <p:cNvPr id="8" name="Picture 7" descr="A picture containing display&#10;&#10;Description automatically generated">
            <a:extLst>
              <a:ext uri="{FF2B5EF4-FFF2-40B4-BE49-F238E27FC236}">
                <a16:creationId xmlns:a16="http://schemas.microsoft.com/office/drawing/2014/main" id="{497C2969-F1A4-4ABF-8D92-F22FEE447256}"/>
              </a:ext>
            </a:extLst>
          </p:cNvPr>
          <p:cNvPicPr>
            <a:picLocks noChangeAspect="1"/>
          </p:cNvPicPr>
          <p:nvPr userDrawn="1"/>
        </p:nvPicPr>
        <p:blipFill>
          <a:blip r:embed="rId4"/>
          <a:stretch>
            <a:fillRect/>
          </a:stretch>
        </p:blipFill>
        <p:spPr>
          <a:xfrm>
            <a:off x="2704123" y="1541661"/>
            <a:ext cx="6783755" cy="5104776"/>
          </a:xfrm>
          <a:prstGeom prst="rect">
            <a:avLst/>
          </a:prstGeom>
        </p:spPr>
      </p:pic>
      <p:sp>
        <p:nvSpPr>
          <p:cNvPr id="9" name="Picture Placeholder 2">
            <a:extLst>
              <a:ext uri="{FF2B5EF4-FFF2-40B4-BE49-F238E27FC236}">
                <a16:creationId xmlns:a16="http://schemas.microsoft.com/office/drawing/2014/main" id="{66A8DF81-97F1-49A5-A2DB-E7C6F23FC122}"/>
              </a:ext>
            </a:extLst>
          </p:cNvPr>
          <p:cNvSpPr>
            <a:spLocks noGrp="1"/>
          </p:cNvSpPr>
          <p:nvPr>
            <p:ph type="pic" sz="quarter" idx="21" hasCustomPrompt="1"/>
          </p:nvPr>
        </p:nvSpPr>
        <p:spPr>
          <a:xfrm>
            <a:off x="3762375" y="1938567"/>
            <a:ext cx="4667250" cy="2628900"/>
          </a:xfrm>
          <a:prstGeom prst="rect">
            <a:avLst/>
          </a:prstGeom>
        </p:spPr>
        <p:txBody>
          <a:bodyPr anchor="ctr"/>
          <a:lstStyle>
            <a:lvl1pPr algn="ctr">
              <a:defRPr sz="1600">
                <a:solidFill>
                  <a:srgbClr val="FFFFFF"/>
                </a:solidFill>
                <a:latin typeface="Arial" panose="020B0604020202020204" pitchFamily="34" charset="0"/>
                <a:cs typeface="Arial" panose="020B0604020202020204" pitchFamily="34" charset="0"/>
              </a:defRPr>
            </a:lvl1pPr>
          </a:lstStyle>
          <a:p>
            <a:pPr lvl="0"/>
            <a:r>
              <a:rPr lang="en-GB" noProof="0"/>
              <a:t>Click to insert picture</a:t>
            </a:r>
          </a:p>
        </p:txBody>
      </p:sp>
    </p:spTree>
    <p:extLst>
      <p:ext uri="{BB962C8B-B14F-4D97-AF65-F5344CB8AC3E}">
        <p14:creationId xmlns:p14="http://schemas.microsoft.com/office/powerpoint/2010/main" val="29678289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 Job 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8" name="Picture Placeholder 2">
            <a:extLst>
              <a:ext uri="{FF2B5EF4-FFF2-40B4-BE49-F238E27FC236}">
                <a16:creationId xmlns:a16="http://schemas.microsoft.com/office/drawing/2014/main" id="{CFCE888F-50D7-4413-975C-EA337A887381}"/>
              </a:ext>
            </a:extLst>
          </p:cNvPr>
          <p:cNvSpPr>
            <a:spLocks noGrp="1"/>
          </p:cNvSpPr>
          <p:nvPr>
            <p:ph type="pic" sz="quarter" idx="21" hasCustomPrompt="1"/>
          </p:nvPr>
        </p:nvSpPr>
        <p:spPr>
          <a:xfrm>
            <a:off x="60960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9" name="Text Placeholder 6">
            <a:extLst>
              <a:ext uri="{FF2B5EF4-FFF2-40B4-BE49-F238E27FC236}">
                <a16:creationId xmlns:a16="http://schemas.microsoft.com/office/drawing/2014/main" id="{4AD79F0C-D8CE-4E81-BD91-56122A96B506}"/>
              </a:ext>
            </a:extLst>
          </p:cNvPr>
          <p:cNvSpPr>
            <a:spLocks noGrp="1"/>
          </p:cNvSpPr>
          <p:nvPr>
            <p:ph type="body" sz="quarter" idx="22" hasCustomPrompt="1"/>
          </p:nvPr>
        </p:nvSpPr>
        <p:spPr>
          <a:xfrm>
            <a:off x="248602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11" name="Text Placeholder 6">
            <a:extLst>
              <a:ext uri="{FF2B5EF4-FFF2-40B4-BE49-F238E27FC236}">
                <a16:creationId xmlns:a16="http://schemas.microsoft.com/office/drawing/2014/main" id="{0A9C0423-46BD-49ED-B6D7-71E431170D4D}"/>
              </a:ext>
            </a:extLst>
          </p:cNvPr>
          <p:cNvSpPr>
            <a:spLocks noGrp="1"/>
          </p:cNvSpPr>
          <p:nvPr>
            <p:ph type="body" sz="quarter" idx="23" hasCustomPrompt="1"/>
          </p:nvPr>
        </p:nvSpPr>
        <p:spPr>
          <a:xfrm>
            <a:off x="248602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16" name="Text Placeholder 6">
            <a:extLst>
              <a:ext uri="{FF2B5EF4-FFF2-40B4-BE49-F238E27FC236}">
                <a16:creationId xmlns:a16="http://schemas.microsoft.com/office/drawing/2014/main" id="{5BA2893E-E9BB-488B-BF10-6CC74C52C184}"/>
              </a:ext>
            </a:extLst>
          </p:cNvPr>
          <p:cNvSpPr>
            <a:spLocks noGrp="1"/>
          </p:cNvSpPr>
          <p:nvPr>
            <p:ph type="body" sz="quarter" idx="24" hasCustomPrompt="1"/>
          </p:nvPr>
        </p:nvSpPr>
        <p:spPr>
          <a:xfrm>
            <a:off x="248602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18" name="Picture Placeholder 2">
            <a:extLst>
              <a:ext uri="{FF2B5EF4-FFF2-40B4-BE49-F238E27FC236}">
                <a16:creationId xmlns:a16="http://schemas.microsoft.com/office/drawing/2014/main" id="{0E1F867D-0103-4F12-954D-205F92652010}"/>
              </a:ext>
            </a:extLst>
          </p:cNvPr>
          <p:cNvSpPr>
            <a:spLocks noGrp="1"/>
          </p:cNvSpPr>
          <p:nvPr>
            <p:ph type="pic" sz="quarter" idx="25" hasCustomPrompt="1"/>
          </p:nvPr>
        </p:nvSpPr>
        <p:spPr>
          <a:xfrm>
            <a:off x="439175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9" name="Text Placeholder 6">
            <a:extLst>
              <a:ext uri="{FF2B5EF4-FFF2-40B4-BE49-F238E27FC236}">
                <a16:creationId xmlns:a16="http://schemas.microsoft.com/office/drawing/2014/main" id="{38647B87-B4C9-42A9-9EA4-7AF4583ECA32}"/>
              </a:ext>
            </a:extLst>
          </p:cNvPr>
          <p:cNvSpPr>
            <a:spLocks noGrp="1"/>
          </p:cNvSpPr>
          <p:nvPr>
            <p:ph type="body" sz="quarter" idx="26" hasCustomPrompt="1"/>
          </p:nvPr>
        </p:nvSpPr>
        <p:spPr>
          <a:xfrm>
            <a:off x="626817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0" name="Text Placeholder 6">
            <a:extLst>
              <a:ext uri="{FF2B5EF4-FFF2-40B4-BE49-F238E27FC236}">
                <a16:creationId xmlns:a16="http://schemas.microsoft.com/office/drawing/2014/main" id="{A7AD56F9-378E-430D-A02F-B42EAD8E5D95}"/>
              </a:ext>
            </a:extLst>
          </p:cNvPr>
          <p:cNvSpPr>
            <a:spLocks noGrp="1"/>
          </p:cNvSpPr>
          <p:nvPr>
            <p:ph type="body" sz="quarter" idx="27" hasCustomPrompt="1"/>
          </p:nvPr>
        </p:nvSpPr>
        <p:spPr>
          <a:xfrm>
            <a:off x="626817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1" name="Text Placeholder 6">
            <a:extLst>
              <a:ext uri="{FF2B5EF4-FFF2-40B4-BE49-F238E27FC236}">
                <a16:creationId xmlns:a16="http://schemas.microsoft.com/office/drawing/2014/main" id="{06FF5877-CBAB-4478-986F-3573A0058A39}"/>
              </a:ext>
            </a:extLst>
          </p:cNvPr>
          <p:cNvSpPr>
            <a:spLocks noGrp="1"/>
          </p:cNvSpPr>
          <p:nvPr>
            <p:ph type="body" sz="quarter" idx="28" hasCustomPrompt="1"/>
          </p:nvPr>
        </p:nvSpPr>
        <p:spPr>
          <a:xfrm>
            <a:off x="626817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22" name="Picture Placeholder 2">
            <a:extLst>
              <a:ext uri="{FF2B5EF4-FFF2-40B4-BE49-F238E27FC236}">
                <a16:creationId xmlns:a16="http://schemas.microsoft.com/office/drawing/2014/main" id="{ECF40B4C-982F-4AB2-935F-295BE83E259A}"/>
              </a:ext>
            </a:extLst>
          </p:cNvPr>
          <p:cNvSpPr>
            <a:spLocks noGrp="1"/>
          </p:cNvSpPr>
          <p:nvPr>
            <p:ph type="pic" sz="quarter" idx="29" hasCustomPrompt="1"/>
          </p:nvPr>
        </p:nvSpPr>
        <p:spPr>
          <a:xfrm>
            <a:off x="8173899"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23" name="Text Placeholder 6">
            <a:extLst>
              <a:ext uri="{FF2B5EF4-FFF2-40B4-BE49-F238E27FC236}">
                <a16:creationId xmlns:a16="http://schemas.microsoft.com/office/drawing/2014/main" id="{695DD8E1-FA95-48D0-AEE2-F57F2AFF60D9}"/>
              </a:ext>
            </a:extLst>
          </p:cNvPr>
          <p:cNvSpPr>
            <a:spLocks noGrp="1"/>
          </p:cNvSpPr>
          <p:nvPr>
            <p:ph type="body" sz="quarter" idx="30" hasCustomPrompt="1"/>
          </p:nvPr>
        </p:nvSpPr>
        <p:spPr>
          <a:xfrm>
            <a:off x="10050324"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4" name="Text Placeholder 6">
            <a:extLst>
              <a:ext uri="{FF2B5EF4-FFF2-40B4-BE49-F238E27FC236}">
                <a16:creationId xmlns:a16="http://schemas.microsoft.com/office/drawing/2014/main" id="{5ED88D0B-E6A4-4CE0-AC06-69810F28F159}"/>
              </a:ext>
            </a:extLst>
          </p:cNvPr>
          <p:cNvSpPr>
            <a:spLocks noGrp="1"/>
          </p:cNvSpPr>
          <p:nvPr>
            <p:ph type="body" sz="quarter" idx="31" hasCustomPrompt="1"/>
          </p:nvPr>
        </p:nvSpPr>
        <p:spPr>
          <a:xfrm>
            <a:off x="10050324"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5" name="Text Placeholder 6">
            <a:extLst>
              <a:ext uri="{FF2B5EF4-FFF2-40B4-BE49-F238E27FC236}">
                <a16:creationId xmlns:a16="http://schemas.microsoft.com/office/drawing/2014/main" id="{A66B2CFF-5688-4B3D-BB74-F59BFB81719F}"/>
              </a:ext>
            </a:extLst>
          </p:cNvPr>
          <p:cNvSpPr>
            <a:spLocks noGrp="1"/>
          </p:cNvSpPr>
          <p:nvPr>
            <p:ph type="body" sz="quarter" idx="32" hasCustomPrompt="1"/>
          </p:nvPr>
        </p:nvSpPr>
        <p:spPr>
          <a:xfrm>
            <a:off x="10050324"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26" name="Picture Placeholder 2">
            <a:extLst>
              <a:ext uri="{FF2B5EF4-FFF2-40B4-BE49-F238E27FC236}">
                <a16:creationId xmlns:a16="http://schemas.microsoft.com/office/drawing/2014/main" id="{99CCE435-91B0-4BA8-909C-84A681A09FB9}"/>
              </a:ext>
            </a:extLst>
          </p:cNvPr>
          <p:cNvSpPr>
            <a:spLocks noGrp="1"/>
          </p:cNvSpPr>
          <p:nvPr>
            <p:ph type="pic" sz="quarter" idx="33" hasCustomPrompt="1"/>
          </p:nvPr>
        </p:nvSpPr>
        <p:spPr>
          <a:xfrm>
            <a:off x="60960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27" name="Text Placeholder 6">
            <a:extLst>
              <a:ext uri="{FF2B5EF4-FFF2-40B4-BE49-F238E27FC236}">
                <a16:creationId xmlns:a16="http://schemas.microsoft.com/office/drawing/2014/main" id="{65A091F7-3DCB-47BC-B107-BF09A8FEE4D5}"/>
              </a:ext>
            </a:extLst>
          </p:cNvPr>
          <p:cNvSpPr>
            <a:spLocks noGrp="1"/>
          </p:cNvSpPr>
          <p:nvPr>
            <p:ph type="body" sz="quarter" idx="34" hasCustomPrompt="1"/>
          </p:nvPr>
        </p:nvSpPr>
        <p:spPr>
          <a:xfrm>
            <a:off x="248602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8" name="Text Placeholder 6">
            <a:extLst>
              <a:ext uri="{FF2B5EF4-FFF2-40B4-BE49-F238E27FC236}">
                <a16:creationId xmlns:a16="http://schemas.microsoft.com/office/drawing/2014/main" id="{EDEF6A02-7F1B-4BE7-BA4D-A8210D46022B}"/>
              </a:ext>
            </a:extLst>
          </p:cNvPr>
          <p:cNvSpPr>
            <a:spLocks noGrp="1"/>
          </p:cNvSpPr>
          <p:nvPr>
            <p:ph type="body" sz="quarter" idx="35" hasCustomPrompt="1"/>
          </p:nvPr>
        </p:nvSpPr>
        <p:spPr>
          <a:xfrm>
            <a:off x="248602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9" name="Text Placeholder 6">
            <a:extLst>
              <a:ext uri="{FF2B5EF4-FFF2-40B4-BE49-F238E27FC236}">
                <a16:creationId xmlns:a16="http://schemas.microsoft.com/office/drawing/2014/main" id="{2844D631-F40B-4199-A5E6-CB6FE8F33403}"/>
              </a:ext>
            </a:extLst>
          </p:cNvPr>
          <p:cNvSpPr>
            <a:spLocks noGrp="1"/>
          </p:cNvSpPr>
          <p:nvPr>
            <p:ph type="body" sz="quarter" idx="36" hasCustomPrompt="1"/>
          </p:nvPr>
        </p:nvSpPr>
        <p:spPr>
          <a:xfrm>
            <a:off x="248602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30" name="Picture Placeholder 2">
            <a:extLst>
              <a:ext uri="{FF2B5EF4-FFF2-40B4-BE49-F238E27FC236}">
                <a16:creationId xmlns:a16="http://schemas.microsoft.com/office/drawing/2014/main" id="{02436CF3-00B1-4417-9B89-2E18ED979269}"/>
              </a:ext>
            </a:extLst>
          </p:cNvPr>
          <p:cNvSpPr>
            <a:spLocks noGrp="1"/>
          </p:cNvSpPr>
          <p:nvPr>
            <p:ph type="pic" sz="quarter" idx="37" hasCustomPrompt="1"/>
          </p:nvPr>
        </p:nvSpPr>
        <p:spPr>
          <a:xfrm>
            <a:off x="439175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31" name="Text Placeholder 6">
            <a:extLst>
              <a:ext uri="{FF2B5EF4-FFF2-40B4-BE49-F238E27FC236}">
                <a16:creationId xmlns:a16="http://schemas.microsoft.com/office/drawing/2014/main" id="{0378FBD4-DA96-4281-9CA6-A467EDED5ADA}"/>
              </a:ext>
            </a:extLst>
          </p:cNvPr>
          <p:cNvSpPr>
            <a:spLocks noGrp="1"/>
          </p:cNvSpPr>
          <p:nvPr>
            <p:ph type="body" sz="quarter" idx="38" hasCustomPrompt="1"/>
          </p:nvPr>
        </p:nvSpPr>
        <p:spPr>
          <a:xfrm>
            <a:off x="626817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32" name="Text Placeholder 6">
            <a:extLst>
              <a:ext uri="{FF2B5EF4-FFF2-40B4-BE49-F238E27FC236}">
                <a16:creationId xmlns:a16="http://schemas.microsoft.com/office/drawing/2014/main" id="{169B6F42-052F-45C1-96F2-5FE64835451C}"/>
              </a:ext>
            </a:extLst>
          </p:cNvPr>
          <p:cNvSpPr>
            <a:spLocks noGrp="1"/>
          </p:cNvSpPr>
          <p:nvPr>
            <p:ph type="body" sz="quarter" idx="39" hasCustomPrompt="1"/>
          </p:nvPr>
        </p:nvSpPr>
        <p:spPr>
          <a:xfrm>
            <a:off x="626817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3" name="Text Placeholder 6">
            <a:extLst>
              <a:ext uri="{FF2B5EF4-FFF2-40B4-BE49-F238E27FC236}">
                <a16:creationId xmlns:a16="http://schemas.microsoft.com/office/drawing/2014/main" id="{54FEE6EF-4B51-4BDF-BA51-358BE285226C}"/>
              </a:ext>
            </a:extLst>
          </p:cNvPr>
          <p:cNvSpPr>
            <a:spLocks noGrp="1"/>
          </p:cNvSpPr>
          <p:nvPr>
            <p:ph type="body" sz="quarter" idx="40" hasCustomPrompt="1"/>
          </p:nvPr>
        </p:nvSpPr>
        <p:spPr>
          <a:xfrm>
            <a:off x="626817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34" name="Picture Placeholder 2">
            <a:extLst>
              <a:ext uri="{FF2B5EF4-FFF2-40B4-BE49-F238E27FC236}">
                <a16:creationId xmlns:a16="http://schemas.microsoft.com/office/drawing/2014/main" id="{4749ABEF-91BD-402B-8E24-9195D243C94F}"/>
              </a:ext>
            </a:extLst>
          </p:cNvPr>
          <p:cNvSpPr>
            <a:spLocks noGrp="1"/>
          </p:cNvSpPr>
          <p:nvPr>
            <p:ph type="pic" sz="quarter" idx="41" hasCustomPrompt="1"/>
          </p:nvPr>
        </p:nvSpPr>
        <p:spPr>
          <a:xfrm>
            <a:off x="8173899"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35" name="Text Placeholder 6">
            <a:extLst>
              <a:ext uri="{FF2B5EF4-FFF2-40B4-BE49-F238E27FC236}">
                <a16:creationId xmlns:a16="http://schemas.microsoft.com/office/drawing/2014/main" id="{26624725-D93D-423A-BCF2-B1A78F18CB5F}"/>
              </a:ext>
            </a:extLst>
          </p:cNvPr>
          <p:cNvSpPr>
            <a:spLocks noGrp="1"/>
          </p:cNvSpPr>
          <p:nvPr>
            <p:ph type="body" sz="quarter" idx="42" hasCustomPrompt="1"/>
          </p:nvPr>
        </p:nvSpPr>
        <p:spPr>
          <a:xfrm>
            <a:off x="10050324"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36" name="Text Placeholder 6">
            <a:extLst>
              <a:ext uri="{FF2B5EF4-FFF2-40B4-BE49-F238E27FC236}">
                <a16:creationId xmlns:a16="http://schemas.microsoft.com/office/drawing/2014/main" id="{65CA8432-ED07-4939-B8CC-705664AFF7EC}"/>
              </a:ext>
            </a:extLst>
          </p:cNvPr>
          <p:cNvSpPr>
            <a:spLocks noGrp="1"/>
          </p:cNvSpPr>
          <p:nvPr>
            <p:ph type="body" sz="quarter" idx="43" hasCustomPrompt="1"/>
          </p:nvPr>
        </p:nvSpPr>
        <p:spPr>
          <a:xfrm>
            <a:off x="10050324"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7" name="Text Placeholder 6">
            <a:extLst>
              <a:ext uri="{FF2B5EF4-FFF2-40B4-BE49-F238E27FC236}">
                <a16:creationId xmlns:a16="http://schemas.microsoft.com/office/drawing/2014/main" id="{6FC264D1-1261-4761-A3E9-B6E36AD75505}"/>
              </a:ext>
            </a:extLst>
          </p:cNvPr>
          <p:cNvSpPr>
            <a:spLocks noGrp="1"/>
          </p:cNvSpPr>
          <p:nvPr>
            <p:ph type="body" sz="quarter" idx="44" hasCustomPrompt="1"/>
          </p:nvPr>
        </p:nvSpPr>
        <p:spPr>
          <a:xfrm>
            <a:off x="10050324"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Tree>
    <p:extLst>
      <p:ext uri="{BB962C8B-B14F-4D97-AF65-F5344CB8AC3E}">
        <p14:creationId xmlns:p14="http://schemas.microsoft.com/office/powerpoint/2010/main" val="16119116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bject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4276448"/>
            <a:ext cx="3481523"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5DC0237C-5B3A-423F-9E49-E8750E4FBF84}"/>
              </a:ext>
            </a:extLst>
          </p:cNvPr>
          <p:cNvSpPr>
            <a:spLocks noGrp="1"/>
          </p:cNvSpPr>
          <p:nvPr>
            <p:ph type="pic" sz="quarter" idx="32"/>
          </p:nvPr>
        </p:nvSpPr>
        <p:spPr>
          <a:xfrm>
            <a:off x="0" y="0"/>
            <a:ext cx="12192000" cy="3429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
        <p:nvSpPr>
          <p:cNvPr id="19" name="Text Placeholder 2">
            <a:extLst>
              <a:ext uri="{FF2B5EF4-FFF2-40B4-BE49-F238E27FC236}">
                <a16:creationId xmlns:a16="http://schemas.microsoft.com/office/drawing/2014/main" id="{7F41C0DD-30CA-4397-B0C4-E430873EAE90}"/>
              </a:ext>
            </a:extLst>
          </p:cNvPr>
          <p:cNvSpPr>
            <a:spLocks noGrp="1"/>
          </p:cNvSpPr>
          <p:nvPr>
            <p:ph type="body" sz="quarter" idx="25"/>
          </p:nvPr>
        </p:nvSpPr>
        <p:spPr>
          <a:xfrm>
            <a:off x="609601"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0C5AAB74-40A5-48A1-AF34-6DF318983D49}"/>
              </a:ext>
            </a:extLst>
          </p:cNvPr>
          <p:cNvSpPr>
            <a:spLocks noGrp="1"/>
          </p:cNvSpPr>
          <p:nvPr>
            <p:ph type="body" sz="quarter" idx="33"/>
          </p:nvPr>
        </p:nvSpPr>
        <p:spPr>
          <a:xfrm>
            <a:off x="4355576"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2776FE14-EFAA-45A1-996A-3F09F63B64EA}"/>
              </a:ext>
            </a:extLst>
          </p:cNvPr>
          <p:cNvSpPr>
            <a:spLocks noGrp="1"/>
          </p:cNvSpPr>
          <p:nvPr>
            <p:ph type="body" sz="quarter" idx="31"/>
          </p:nvPr>
        </p:nvSpPr>
        <p:spPr>
          <a:xfrm>
            <a:off x="8100205"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5629944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bjec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6" name="Picture Placeholder 2">
            <a:extLst>
              <a:ext uri="{FF2B5EF4-FFF2-40B4-BE49-F238E27FC236}">
                <a16:creationId xmlns:a16="http://schemas.microsoft.com/office/drawing/2014/main" id="{F54CC3FC-7ECA-453F-B21F-57BB3524A006}"/>
              </a:ext>
            </a:extLst>
          </p:cNvPr>
          <p:cNvSpPr>
            <a:spLocks noGrp="1"/>
          </p:cNvSpPr>
          <p:nvPr>
            <p:ph type="pic" sz="quarter" idx="32"/>
          </p:nvPr>
        </p:nvSpPr>
        <p:spPr>
          <a:xfrm>
            <a:off x="0" y="0"/>
            <a:ext cx="12192000" cy="58674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Tree>
    <p:extLst>
      <p:ext uri="{BB962C8B-B14F-4D97-AF65-F5344CB8AC3E}">
        <p14:creationId xmlns:p14="http://schemas.microsoft.com/office/powerpoint/2010/main" val="29163171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Object Full Bleed">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7FE5166B-EDCB-483E-97A0-84908C4F8935}"/>
              </a:ext>
            </a:extLst>
          </p:cNvPr>
          <p:cNvSpPr>
            <a:spLocks noGrp="1"/>
          </p:cNvSpPr>
          <p:nvPr>
            <p:ph type="pic" sz="quarter" idx="32"/>
          </p:nvPr>
        </p:nvSpPr>
        <p:spPr>
          <a:xfrm>
            <a:off x="0" y="0"/>
            <a:ext cx="12192000" cy="6858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Tree>
    <p:extLst>
      <p:ext uri="{BB962C8B-B14F-4D97-AF65-F5344CB8AC3E}">
        <p14:creationId xmlns:p14="http://schemas.microsoft.com/office/powerpoint/2010/main" val="603671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ation / Image Lef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72A76D2-0A07-4012-9496-0C6FC98C1861}"/>
              </a:ext>
            </a:extLst>
          </p:cNvPr>
          <p:cNvSpPr/>
          <p:nvPr userDrawn="1"/>
        </p:nvSpPr>
        <p:spPr>
          <a:xfrm>
            <a:off x="-1" y="1"/>
            <a:ext cx="12192001" cy="6871266"/>
          </a:xfrm>
          <a:custGeom>
            <a:avLst/>
            <a:gdLst>
              <a:gd name="connsiteX0" fmla="*/ 0 w 12192001"/>
              <a:gd name="connsiteY0" fmla="*/ 0 h 6860633"/>
              <a:gd name="connsiteX1" fmla="*/ 12192001 w 12192001"/>
              <a:gd name="connsiteY1" fmla="*/ 0 h 6860633"/>
              <a:gd name="connsiteX2" fmla="*/ 12192001 w 12192001"/>
              <a:gd name="connsiteY2" fmla="*/ 6860633 h 6860633"/>
              <a:gd name="connsiteX3" fmla="*/ 0 w 12192001"/>
              <a:gd name="connsiteY3" fmla="*/ 6860633 h 6860633"/>
              <a:gd name="connsiteX4" fmla="*/ 0 w 12192001"/>
              <a:gd name="connsiteY4" fmla="*/ 0 h 6860633"/>
              <a:gd name="connsiteX0" fmla="*/ 0 w 12192001"/>
              <a:gd name="connsiteY0" fmla="*/ 0 h 6871266"/>
              <a:gd name="connsiteX1" fmla="*/ 12192001 w 12192001"/>
              <a:gd name="connsiteY1" fmla="*/ 0 h 6871266"/>
              <a:gd name="connsiteX2" fmla="*/ 12181368 w 12192001"/>
              <a:gd name="connsiteY2" fmla="*/ 6871266 h 6871266"/>
              <a:gd name="connsiteX3" fmla="*/ 0 w 12192001"/>
              <a:gd name="connsiteY3" fmla="*/ 6860633 h 6871266"/>
              <a:gd name="connsiteX4" fmla="*/ 0 w 12192001"/>
              <a:gd name="connsiteY4" fmla="*/ 0 h 6871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1" h="6871266">
                <a:moveTo>
                  <a:pt x="0" y="0"/>
                </a:moveTo>
                <a:lnTo>
                  <a:pt x="12192001" y="0"/>
                </a:lnTo>
                <a:cubicBezTo>
                  <a:pt x="12188457" y="2290422"/>
                  <a:pt x="12184912" y="4580844"/>
                  <a:pt x="12181368" y="6871266"/>
                </a:cubicBezTo>
                <a:lnTo>
                  <a:pt x="0" y="6860633"/>
                </a:lnTo>
                <a:lnTo>
                  <a:pt x="0" y="0"/>
                </a:lnTo>
                <a:close/>
              </a:path>
            </a:pathLst>
          </a:custGeom>
          <a:gradFill flip="none" rotWithShape="1">
            <a:gsLst>
              <a:gs pos="75000">
                <a:srgbClr val="0F5F7E"/>
              </a:gs>
              <a:gs pos="35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16">
            <a:extLst>
              <a:ext uri="{FF2B5EF4-FFF2-40B4-BE49-F238E27FC236}">
                <a16:creationId xmlns:a16="http://schemas.microsoft.com/office/drawing/2014/main" id="{BA524A99-4FA6-4820-961E-79896EC97AE5}"/>
              </a:ext>
            </a:extLst>
          </p:cNvPr>
          <p:cNvSpPr>
            <a:spLocks noGrp="1"/>
          </p:cNvSpPr>
          <p:nvPr>
            <p:ph type="pic" sz="quarter" idx="12" hasCustomPrompt="1"/>
          </p:nvPr>
        </p:nvSpPr>
        <p:spPr>
          <a:xfrm>
            <a:off x="-1" y="0"/>
            <a:ext cx="7461775" cy="686063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377" h="6860633">
                <a:moveTo>
                  <a:pt x="0" y="0"/>
                </a:moveTo>
                <a:lnTo>
                  <a:pt x="8291377" y="0"/>
                </a:lnTo>
                <a:lnTo>
                  <a:pt x="5336493" y="6860633"/>
                </a:lnTo>
                <a:lnTo>
                  <a:pt x="0" y="6858000"/>
                </a:lnTo>
                <a:lnTo>
                  <a:pt x="0" y="0"/>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FFFFFF"/>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insert </a:t>
            </a:r>
            <a:r>
              <a:rPr lang="en-GB" noProof="0"/>
              <a:t>picture</a:t>
            </a:r>
          </a:p>
        </p:txBody>
      </p:sp>
      <p:pic>
        <p:nvPicPr>
          <p:cNvPr id="9" name="Picture 8">
            <a:extLst>
              <a:ext uri="{FF2B5EF4-FFF2-40B4-BE49-F238E27FC236}">
                <a16:creationId xmlns:a16="http://schemas.microsoft.com/office/drawing/2014/main" id="{A862A3A3-75F9-4D65-A08C-6B24054712C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41314" cy="351868"/>
          </a:xfrm>
          <a:prstGeom prst="rect">
            <a:avLst/>
          </a:prstGeom>
        </p:spPr>
      </p:pic>
      <p:sp>
        <p:nvSpPr>
          <p:cNvPr id="10" name="Text Placeholder 6">
            <a:extLst>
              <a:ext uri="{FF2B5EF4-FFF2-40B4-BE49-F238E27FC236}">
                <a16:creationId xmlns:a16="http://schemas.microsoft.com/office/drawing/2014/main" id="{60486239-718B-45BB-8FEC-96658F65BCE2}"/>
              </a:ext>
            </a:extLst>
          </p:cNvPr>
          <p:cNvSpPr>
            <a:spLocks noGrp="1"/>
          </p:cNvSpPr>
          <p:nvPr>
            <p:ph type="body" sz="quarter" idx="11" hasCustomPrompt="1"/>
          </p:nvPr>
        </p:nvSpPr>
        <p:spPr>
          <a:xfrm>
            <a:off x="7634514" y="2877181"/>
            <a:ext cx="3947886" cy="2313463"/>
          </a:xfrm>
          <a:prstGeom prst="rect">
            <a:avLst/>
          </a:prstGeom>
        </p:spPr>
        <p:txBody>
          <a:bodyPr/>
          <a:lstStyle>
            <a:lvl1pPr marL="0" indent="0">
              <a:lnSpc>
                <a:spcPts val="2560"/>
              </a:lnSpc>
              <a:buNone/>
              <a:defRPr sz="1800" b="1" i="0">
                <a:solidFill>
                  <a:schemeClr val="bg1"/>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a:t>Click to add quote</a:t>
            </a:r>
          </a:p>
        </p:txBody>
      </p:sp>
      <p:sp>
        <p:nvSpPr>
          <p:cNvPr id="11" name="Freeform 6">
            <a:extLst>
              <a:ext uri="{FF2B5EF4-FFF2-40B4-BE49-F238E27FC236}">
                <a16:creationId xmlns:a16="http://schemas.microsoft.com/office/drawing/2014/main" id="{714578F8-3070-4D38-9653-6B7AD2BDD031}"/>
              </a:ext>
            </a:extLst>
          </p:cNvPr>
          <p:cNvSpPr>
            <a:spLocks noEditPoints="1"/>
          </p:cNvSpPr>
          <p:nvPr userDrawn="1"/>
        </p:nvSpPr>
        <p:spPr bwMode="auto">
          <a:xfrm>
            <a:off x="7045976" y="2806365"/>
            <a:ext cx="415798" cy="344809"/>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24565782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Quotation / Image RIgh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586F9F-5BA4-A74E-AAFE-C4A4B340DE72}"/>
              </a:ext>
            </a:extLst>
          </p:cNvPr>
          <p:cNvSpPr/>
          <p:nvPr userDrawn="1"/>
        </p:nvSpPr>
        <p:spPr>
          <a:xfrm>
            <a:off x="0" y="0"/>
            <a:ext cx="12192001" cy="6860633"/>
          </a:xfrm>
          <a:prstGeom prst="rect">
            <a:avLst/>
          </a:prstGeom>
          <a:gradFill flip="none" rotWithShape="1">
            <a:gsLst>
              <a:gs pos="72000">
                <a:srgbClr val="0F5F7E"/>
              </a:gs>
              <a:gs pos="24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6">
            <a:extLst>
              <a:ext uri="{FF2B5EF4-FFF2-40B4-BE49-F238E27FC236}">
                <a16:creationId xmlns:a16="http://schemas.microsoft.com/office/drawing/2014/main" id="{60486239-718B-45BB-8FEC-96658F65BCE2}"/>
              </a:ext>
            </a:extLst>
          </p:cNvPr>
          <p:cNvSpPr>
            <a:spLocks noGrp="1"/>
          </p:cNvSpPr>
          <p:nvPr>
            <p:ph type="body" sz="quarter" idx="11" hasCustomPrompt="1"/>
          </p:nvPr>
        </p:nvSpPr>
        <p:spPr>
          <a:xfrm>
            <a:off x="1187631" y="2862893"/>
            <a:ext cx="3947886" cy="2313463"/>
          </a:xfrm>
          <a:prstGeom prst="rect">
            <a:avLst/>
          </a:prstGeom>
        </p:spPr>
        <p:txBody>
          <a:bodyPr/>
          <a:lstStyle>
            <a:lvl1pPr marL="0" indent="0">
              <a:lnSpc>
                <a:spcPts val="2560"/>
              </a:lnSpc>
              <a:buNone/>
              <a:defRPr sz="1800" b="1" i="0">
                <a:solidFill>
                  <a:srgbClr val="FFFFFF"/>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GB" noProof="0"/>
              <a:t>Click to add quote</a:t>
            </a:r>
          </a:p>
        </p:txBody>
      </p:sp>
      <p:sp>
        <p:nvSpPr>
          <p:cNvPr id="11" name="Freeform 6">
            <a:extLst>
              <a:ext uri="{FF2B5EF4-FFF2-40B4-BE49-F238E27FC236}">
                <a16:creationId xmlns:a16="http://schemas.microsoft.com/office/drawing/2014/main" id="{714578F8-3070-4D38-9653-6B7AD2BDD031}"/>
              </a:ext>
            </a:extLst>
          </p:cNvPr>
          <p:cNvSpPr>
            <a:spLocks noEditPoints="1"/>
          </p:cNvSpPr>
          <p:nvPr userDrawn="1"/>
        </p:nvSpPr>
        <p:spPr bwMode="auto">
          <a:xfrm>
            <a:off x="599093" y="2806365"/>
            <a:ext cx="415798" cy="344809"/>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8" name="Picture Placeholder 16">
            <a:extLst>
              <a:ext uri="{FF2B5EF4-FFF2-40B4-BE49-F238E27FC236}">
                <a16:creationId xmlns:a16="http://schemas.microsoft.com/office/drawing/2014/main" id="{CA817B09-FA85-4201-96DA-9D22BA6F481F}"/>
              </a:ext>
            </a:extLst>
          </p:cNvPr>
          <p:cNvSpPr>
            <a:spLocks noGrp="1"/>
          </p:cNvSpPr>
          <p:nvPr>
            <p:ph type="pic" sz="quarter" idx="12" hasCustomPrompt="1"/>
          </p:nvPr>
        </p:nvSpPr>
        <p:spPr>
          <a:xfrm>
            <a:off x="4635044" y="-2634"/>
            <a:ext cx="7561245" cy="686982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 name="connsiteX0" fmla="*/ 0 w 8317836"/>
              <a:gd name="connsiteY0" fmla="*/ 0 h 6858000"/>
              <a:gd name="connsiteX1" fmla="*/ 8291377 w 8317836"/>
              <a:gd name="connsiteY1" fmla="*/ 0 h 6858000"/>
              <a:gd name="connsiteX2" fmla="*/ 8317836 w 8317836"/>
              <a:gd name="connsiteY2" fmla="*/ 6848601 h 6858000"/>
              <a:gd name="connsiteX3" fmla="*/ 0 w 8317836"/>
              <a:gd name="connsiteY3" fmla="*/ 6858000 h 6858000"/>
              <a:gd name="connsiteX4" fmla="*/ 0 w 8317836"/>
              <a:gd name="connsiteY4" fmla="*/ 0 h 6858000"/>
              <a:gd name="connsiteX0" fmla="*/ 0 w 8317836"/>
              <a:gd name="connsiteY0" fmla="*/ 0 h 6848601"/>
              <a:gd name="connsiteX1" fmla="*/ 8291377 w 8317836"/>
              <a:gd name="connsiteY1" fmla="*/ 0 h 6848601"/>
              <a:gd name="connsiteX2" fmla="*/ 8317836 w 8317836"/>
              <a:gd name="connsiteY2" fmla="*/ 6848601 h 6848601"/>
              <a:gd name="connsiteX3" fmla="*/ 3115036 w 8317836"/>
              <a:gd name="connsiteY3" fmla="*/ 6845968 h 6848601"/>
              <a:gd name="connsiteX4" fmla="*/ 0 w 8317836"/>
              <a:gd name="connsiteY4" fmla="*/ 0 h 6848601"/>
              <a:gd name="connsiteX0" fmla="*/ 0 w 8317836"/>
              <a:gd name="connsiteY0" fmla="*/ 0 h 6848601"/>
              <a:gd name="connsiteX1" fmla="*/ 8291377 w 8317836"/>
              <a:gd name="connsiteY1" fmla="*/ 0 h 6848601"/>
              <a:gd name="connsiteX2" fmla="*/ 8317836 w 8317836"/>
              <a:gd name="connsiteY2" fmla="*/ 6848601 h 6848601"/>
              <a:gd name="connsiteX3" fmla="*/ 3088298 w 8317836"/>
              <a:gd name="connsiteY3" fmla="*/ 6845968 h 6848601"/>
              <a:gd name="connsiteX4" fmla="*/ 0 w 8317836"/>
              <a:gd name="connsiteY4" fmla="*/ 0 h 6848601"/>
              <a:gd name="connsiteX0" fmla="*/ 0 w 8304466"/>
              <a:gd name="connsiteY0" fmla="*/ 0 h 6848601"/>
              <a:gd name="connsiteX1" fmla="*/ 8291377 w 8304466"/>
              <a:gd name="connsiteY1" fmla="*/ 0 h 6848601"/>
              <a:gd name="connsiteX2" fmla="*/ 8304466 w 8304466"/>
              <a:gd name="connsiteY2" fmla="*/ 6848601 h 6848601"/>
              <a:gd name="connsiteX3" fmla="*/ 3088298 w 8304466"/>
              <a:gd name="connsiteY3" fmla="*/ 6845968 h 6848601"/>
              <a:gd name="connsiteX4" fmla="*/ 0 w 8304466"/>
              <a:gd name="connsiteY4" fmla="*/ 0 h 6848601"/>
              <a:gd name="connsiteX0" fmla="*/ 0 w 8330971"/>
              <a:gd name="connsiteY0" fmla="*/ 0 h 6864504"/>
              <a:gd name="connsiteX1" fmla="*/ 8291377 w 8330971"/>
              <a:gd name="connsiteY1" fmla="*/ 0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4504"/>
              <a:gd name="connsiteX1" fmla="*/ 8309049 w 8330971"/>
              <a:gd name="connsiteY1" fmla="*/ 15902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9822"/>
              <a:gd name="connsiteX1" fmla="*/ 8309049 w 8330971"/>
              <a:gd name="connsiteY1" fmla="*/ 15902 h 6869822"/>
              <a:gd name="connsiteX2" fmla="*/ 8330971 w 8330971"/>
              <a:gd name="connsiteY2" fmla="*/ 6864504 h 6869822"/>
              <a:gd name="connsiteX3" fmla="*/ 3070629 w 8330971"/>
              <a:gd name="connsiteY3" fmla="*/ 6869822 h 6869822"/>
              <a:gd name="connsiteX4" fmla="*/ 0 w 8330971"/>
              <a:gd name="connsiteY4" fmla="*/ 0 h 6869822"/>
              <a:gd name="connsiteX0" fmla="*/ 0 w 8330971"/>
              <a:gd name="connsiteY0" fmla="*/ 0 h 6869822"/>
              <a:gd name="connsiteX1" fmla="*/ 830904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30971"/>
              <a:gd name="connsiteY0" fmla="*/ 0 h 6869822"/>
              <a:gd name="connsiteX1" fmla="*/ 829137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66312"/>
              <a:gd name="connsiteY0" fmla="*/ 0 h 6861870"/>
              <a:gd name="connsiteX1" fmla="*/ 8326720 w 8366312"/>
              <a:gd name="connsiteY1" fmla="*/ 7950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563"/>
              <a:gd name="connsiteY0" fmla="*/ 0 h 6861870"/>
              <a:gd name="connsiteX1" fmla="*/ 8353228 w 8366563"/>
              <a:gd name="connsiteY1" fmla="*/ 15901 h 6861870"/>
              <a:gd name="connsiteX2" fmla="*/ 8366312 w 8366563"/>
              <a:gd name="connsiteY2" fmla="*/ 6856552 h 6861870"/>
              <a:gd name="connsiteX3" fmla="*/ 3070630 w 8366563"/>
              <a:gd name="connsiteY3" fmla="*/ 6861870 h 6861870"/>
              <a:gd name="connsiteX4" fmla="*/ 0 w 8366563"/>
              <a:gd name="connsiteY4" fmla="*/ 0 h 6861870"/>
              <a:gd name="connsiteX0" fmla="*/ 0 w 8366563"/>
              <a:gd name="connsiteY0" fmla="*/ 2 h 6861872"/>
              <a:gd name="connsiteX1" fmla="*/ 8353228 w 8366563"/>
              <a:gd name="connsiteY1" fmla="*/ 0 h 6861872"/>
              <a:gd name="connsiteX2" fmla="*/ 8366312 w 8366563"/>
              <a:gd name="connsiteY2" fmla="*/ 6856554 h 6861872"/>
              <a:gd name="connsiteX3" fmla="*/ 3070630 w 8366563"/>
              <a:gd name="connsiteY3" fmla="*/ 6861872 h 6861872"/>
              <a:gd name="connsiteX4" fmla="*/ 0 w 8366563"/>
              <a:gd name="connsiteY4" fmla="*/ 2 h 6861872"/>
              <a:gd name="connsiteX0" fmla="*/ 0 w 8384234"/>
              <a:gd name="connsiteY0" fmla="*/ 0 h 6885724"/>
              <a:gd name="connsiteX1" fmla="*/ 8370899 w 8384234"/>
              <a:gd name="connsiteY1" fmla="*/ 23852 h 6885724"/>
              <a:gd name="connsiteX2" fmla="*/ 8383983 w 8384234"/>
              <a:gd name="connsiteY2" fmla="*/ 6880406 h 6885724"/>
              <a:gd name="connsiteX3" fmla="*/ 3088301 w 8384234"/>
              <a:gd name="connsiteY3" fmla="*/ 6885724 h 6885724"/>
              <a:gd name="connsiteX4" fmla="*/ 0 w 8384234"/>
              <a:gd name="connsiteY4" fmla="*/ 0 h 6885724"/>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2 h 6869823"/>
              <a:gd name="connsiteX1" fmla="*/ 8388570 w 8401905"/>
              <a:gd name="connsiteY1" fmla="*/ 0 h 6869823"/>
              <a:gd name="connsiteX2" fmla="*/ 8401654 w 8401905"/>
              <a:gd name="connsiteY2" fmla="*/ 6864505 h 6869823"/>
              <a:gd name="connsiteX3" fmla="*/ 3105972 w 8401905"/>
              <a:gd name="connsiteY3" fmla="*/ 6869823 h 6869823"/>
              <a:gd name="connsiteX4" fmla="*/ 0 w 8401905"/>
              <a:gd name="connsiteY4" fmla="*/ 2 h 686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05" h="6869823">
                <a:moveTo>
                  <a:pt x="0" y="2"/>
                </a:moveTo>
                <a:lnTo>
                  <a:pt x="8388570" y="0"/>
                </a:lnTo>
                <a:cubicBezTo>
                  <a:pt x="8413547" y="2227207"/>
                  <a:pt x="8394347" y="4581638"/>
                  <a:pt x="8401654" y="6864505"/>
                </a:cubicBezTo>
                <a:lnTo>
                  <a:pt x="3105972" y="6869823"/>
                </a:lnTo>
                <a:lnTo>
                  <a:pt x="0" y="2"/>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Tree>
    <p:extLst>
      <p:ext uri="{BB962C8B-B14F-4D97-AF65-F5344CB8AC3E}">
        <p14:creationId xmlns:p14="http://schemas.microsoft.com/office/powerpoint/2010/main" val="16092058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Quote 2">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A72ACBB-FFB3-4FB4-82D9-A6B5CFC8C92F}"/>
              </a:ext>
            </a:extLst>
          </p:cNvPr>
          <p:cNvSpPr>
            <a:spLocks noGrp="1"/>
          </p:cNvSpPr>
          <p:nvPr>
            <p:ph type="body" sz="quarter" idx="16" hasCustomPrompt="1"/>
          </p:nvPr>
        </p:nvSpPr>
        <p:spPr>
          <a:xfrm>
            <a:off x="2621280" y="2743994"/>
            <a:ext cx="6949440" cy="1370013"/>
          </a:xfrm>
          <a:prstGeom prst="rect">
            <a:avLst/>
          </a:prstGeom>
        </p:spPr>
        <p:txBody>
          <a:bodyPr anchor="ctr"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grpSp>
        <p:nvGrpSpPr>
          <p:cNvPr id="2" name="Group 1">
            <a:extLst>
              <a:ext uri="{FF2B5EF4-FFF2-40B4-BE49-F238E27FC236}">
                <a16:creationId xmlns:a16="http://schemas.microsoft.com/office/drawing/2014/main" id="{753A668F-E042-4245-BFFC-99711CD3DE06}"/>
              </a:ext>
            </a:extLst>
          </p:cNvPr>
          <p:cNvGrpSpPr/>
          <p:nvPr userDrawn="1"/>
        </p:nvGrpSpPr>
        <p:grpSpPr>
          <a:xfrm flipV="1">
            <a:off x="7410472" y="0"/>
            <a:ext cx="4781528" cy="6852478"/>
            <a:chOff x="7410472" y="0"/>
            <a:chExt cx="4781528" cy="6852478"/>
          </a:xfrm>
        </p:grpSpPr>
        <p:sp>
          <p:nvSpPr>
            <p:cNvPr id="41" name="Freeform 40">
              <a:extLst>
                <a:ext uri="{FF2B5EF4-FFF2-40B4-BE49-F238E27FC236}">
                  <a16:creationId xmlns:a16="http://schemas.microsoft.com/office/drawing/2014/main" id="{B7CE82E8-D52F-D643-B039-2EAF4FA0EE45}"/>
                </a:ext>
              </a:extLst>
            </p:cNvPr>
            <p:cNvSpPr/>
            <p:nvPr userDrawn="1"/>
          </p:nvSpPr>
          <p:spPr>
            <a:xfrm flipH="1">
              <a:off x="7931237" y="0"/>
              <a:ext cx="4260763" cy="6852478"/>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52478">
                  <a:moveTo>
                    <a:pt x="0" y="1988378"/>
                  </a:moveTo>
                  <a:lnTo>
                    <a:pt x="2832100" y="7178"/>
                  </a:lnTo>
                  <a:lnTo>
                    <a:pt x="3180891" y="0"/>
                  </a:lnTo>
                  <a:lnTo>
                    <a:pt x="368300" y="6852478"/>
                  </a:lnTo>
                  <a:lnTo>
                    <a:pt x="0" y="6852478"/>
                  </a:lnTo>
                  <a:lnTo>
                    <a:pt x="0" y="19883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D6241D4A-5D1C-824E-BC70-549704559605}"/>
                </a:ext>
              </a:extLst>
            </p:cNvPr>
            <p:cNvSpPr/>
            <p:nvPr userDrawn="1"/>
          </p:nvSpPr>
          <p:spPr>
            <a:xfrm flipH="1">
              <a:off x="7410472" y="13528"/>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Freeform: Shape 14">
            <a:extLst>
              <a:ext uri="{FF2B5EF4-FFF2-40B4-BE49-F238E27FC236}">
                <a16:creationId xmlns:a16="http://schemas.microsoft.com/office/drawing/2014/main" id="{929C891D-7608-4401-8BFA-7BB4BBDF004F}"/>
              </a:ext>
            </a:extLst>
          </p:cNvPr>
          <p:cNvSpPr/>
          <p:nvPr userDrawn="1"/>
        </p:nvSpPr>
        <p:spPr>
          <a:xfrm>
            <a:off x="0" y="-62994"/>
            <a:ext cx="3596874" cy="6542259"/>
          </a:xfrm>
          <a:custGeom>
            <a:avLst/>
            <a:gdLst>
              <a:gd name="connsiteX0" fmla="*/ 3596874 w 3596874"/>
              <a:gd name="connsiteY0" fmla="*/ 0 h 6542259"/>
              <a:gd name="connsiteX1" fmla="*/ 0 w 3596874"/>
              <a:gd name="connsiteY1" fmla="*/ 6542259 h 6542259"/>
              <a:gd name="connsiteX2" fmla="*/ 0 w 3596874"/>
              <a:gd name="connsiteY2" fmla="*/ 1641660 h 6542259"/>
              <a:gd name="connsiteX3" fmla="*/ 3129673 w 3596874"/>
              <a:gd name="connsiteY3" fmla="*/ 7178 h 6542259"/>
            </a:gdLst>
            <a:ahLst/>
            <a:cxnLst>
              <a:cxn ang="0">
                <a:pos x="connsiteX0" y="connsiteY0"/>
              </a:cxn>
              <a:cxn ang="0">
                <a:pos x="connsiteX1" y="connsiteY1"/>
              </a:cxn>
              <a:cxn ang="0">
                <a:pos x="connsiteX2" y="connsiteY2"/>
              </a:cxn>
              <a:cxn ang="0">
                <a:pos x="connsiteX3" y="connsiteY3"/>
              </a:cxn>
            </a:cxnLst>
            <a:rect l="l" t="t" r="r" b="b"/>
            <a:pathLst>
              <a:path w="3596874" h="6542259">
                <a:moveTo>
                  <a:pt x="3596874" y="0"/>
                </a:moveTo>
                <a:lnTo>
                  <a:pt x="0" y="6542259"/>
                </a:lnTo>
                <a:lnTo>
                  <a:pt x="0" y="1641660"/>
                </a:lnTo>
                <a:lnTo>
                  <a:pt x="3129673" y="71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36">
            <a:extLst>
              <a:ext uri="{FF2B5EF4-FFF2-40B4-BE49-F238E27FC236}">
                <a16:creationId xmlns:a16="http://schemas.microsoft.com/office/drawing/2014/main" id="{97256B38-8013-6144-9D23-B533B43CDBCB}"/>
              </a:ext>
            </a:extLst>
          </p:cNvPr>
          <p:cNvSpPr/>
          <p:nvPr userDrawn="1"/>
        </p:nvSpPr>
        <p:spPr>
          <a:xfrm>
            <a:off x="-143124" y="-55817"/>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cxnSp>
        <p:nvCxnSpPr>
          <p:cNvPr id="13" name="Straight Connector 12">
            <a:extLst>
              <a:ext uri="{FF2B5EF4-FFF2-40B4-BE49-F238E27FC236}">
                <a16:creationId xmlns:a16="http://schemas.microsoft.com/office/drawing/2014/main" id="{E797757B-12CF-FA42-8ADD-C957B746CC95}"/>
              </a:ext>
            </a:extLst>
          </p:cNvPr>
          <p:cNvCxnSpPr>
            <a:cxnSpLocks/>
          </p:cNvCxnSpPr>
          <p:nvPr userDrawn="1"/>
        </p:nvCxnSpPr>
        <p:spPr>
          <a:xfrm flipV="1">
            <a:off x="8913701" y="-1788"/>
            <a:ext cx="2227575" cy="6854266"/>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3F39B5-8FEE-0441-9169-8FDDBF0938C3}"/>
              </a:ext>
            </a:extLst>
          </p:cNvPr>
          <p:cNvCxnSpPr>
            <a:cxnSpLocks/>
          </p:cNvCxnSpPr>
          <p:nvPr userDrawn="1"/>
        </p:nvCxnSpPr>
        <p:spPr>
          <a:xfrm flipH="1" flipV="1">
            <a:off x="11790500" y="-1788"/>
            <a:ext cx="401500" cy="4262892"/>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785D38A-0244-584C-AF1C-3FE9408D9695}"/>
              </a:ext>
            </a:extLst>
          </p:cNvPr>
          <p:cNvCxnSpPr>
            <a:cxnSpLocks/>
          </p:cNvCxnSpPr>
          <p:nvPr userDrawn="1"/>
        </p:nvCxnSpPr>
        <p:spPr>
          <a:xfrm flipV="1">
            <a:off x="76398" y="-57385"/>
            <a:ext cx="3749237" cy="6963258"/>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A2780DD-FC5C-8B45-A130-A1FB45AD91D3}"/>
              </a:ext>
            </a:extLst>
          </p:cNvPr>
          <p:cNvCxnSpPr>
            <a:cxnSpLocks/>
          </p:cNvCxnSpPr>
          <p:nvPr userDrawn="1"/>
        </p:nvCxnSpPr>
        <p:spPr>
          <a:xfrm flipV="1">
            <a:off x="0" y="-1788"/>
            <a:ext cx="982292" cy="5159004"/>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2450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19127-91A1-43F0-AE47-30C9D8376D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966993-5800-4D21-8D3C-4CAE2665A9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FEE39A-EADA-42CA-AD26-740D98C84C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DF79A7-4010-4D1F-8EF8-0F16C23D616D}"/>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6" name="Footer Placeholder 5">
            <a:extLst>
              <a:ext uri="{FF2B5EF4-FFF2-40B4-BE49-F238E27FC236}">
                <a16:creationId xmlns:a16="http://schemas.microsoft.com/office/drawing/2014/main" id="{CE825FA2-18F4-4682-A81D-53F9E2373F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C4848F-8D7A-4AA9-82E0-7E42935DAB25}"/>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116129554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Quote 3">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67698CC8-7A15-4CAB-8F24-67DA7E3B635E}"/>
              </a:ext>
            </a:extLst>
          </p:cNvPr>
          <p:cNvSpPr/>
          <p:nvPr userDrawn="1"/>
        </p:nvSpPr>
        <p:spPr>
          <a:xfrm flipH="1">
            <a:off x="8449808" y="0"/>
            <a:ext cx="3742193" cy="6525829"/>
          </a:xfrm>
          <a:custGeom>
            <a:avLst/>
            <a:gdLst>
              <a:gd name="connsiteX0" fmla="*/ 3742193 w 3742193"/>
              <a:gd name="connsiteY0" fmla="*/ 0 h 6525829"/>
              <a:gd name="connsiteX1" fmla="*/ 0 w 3742193"/>
              <a:gd name="connsiteY1" fmla="*/ 6049 h 6525829"/>
              <a:gd name="connsiteX2" fmla="*/ 0 w 3742193"/>
              <a:gd name="connsiteY2" fmla="*/ 6525829 h 6525829"/>
            </a:gdLst>
            <a:ahLst/>
            <a:cxnLst>
              <a:cxn ang="0">
                <a:pos x="connsiteX0" y="connsiteY0"/>
              </a:cxn>
              <a:cxn ang="0">
                <a:pos x="connsiteX1" y="connsiteY1"/>
              </a:cxn>
              <a:cxn ang="0">
                <a:pos x="connsiteX2" y="connsiteY2"/>
              </a:cxn>
            </a:cxnLst>
            <a:rect l="l" t="t" r="r" b="b"/>
            <a:pathLst>
              <a:path w="3742193" h="6525829">
                <a:moveTo>
                  <a:pt x="3742193" y="0"/>
                </a:moveTo>
                <a:lnTo>
                  <a:pt x="0" y="6049"/>
                </a:lnTo>
                <a:lnTo>
                  <a:pt x="0" y="6525829"/>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F34B05B2-3782-4678-A34B-8B56BF61B59F}"/>
              </a:ext>
            </a:extLst>
          </p:cNvPr>
          <p:cNvSpPr/>
          <p:nvPr userDrawn="1"/>
        </p:nvSpPr>
        <p:spPr>
          <a:xfrm flipH="1" flipV="1">
            <a:off x="9915779" y="4397"/>
            <a:ext cx="2276221" cy="6853602"/>
          </a:xfrm>
          <a:custGeom>
            <a:avLst/>
            <a:gdLst>
              <a:gd name="connsiteX0" fmla="*/ 558862 w 2276221"/>
              <a:gd name="connsiteY0" fmla="*/ 6853602 h 6853602"/>
              <a:gd name="connsiteX1" fmla="*/ 0 w 2276221"/>
              <a:gd name="connsiteY1" fmla="*/ 6853602 h 6853602"/>
              <a:gd name="connsiteX2" fmla="*/ 0 w 2276221"/>
              <a:gd name="connsiteY2" fmla="*/ 0 h 6853602"/>
              <a:gd name="connsiteX3" fmla="*/ 2276221 w 2276221"/>
              <a:gd name="connsiteY3" fmla="*/ 0 h 6853602"/>
            </a:gdLst>
            <a:ahLst/>
            <a:cxnLst>
              <a:cxn ang="0">
                <a:pos x="connsiteX0" y="connsiteY0"/>
              </a:cxn>
              <a:cxn ang="0">
                <a:pos x="connsiteX1" y="connsiteY1"/>
              </a:cxn>
              <a:cxn ang="0">
                <a:pos x="connsiteX2" y="connsiteY2"/>
              </a:cxn>
              <a:cxn ang="0">
                <a:pos x="connsiteX3" y="connsiteY3"/>
              </a:cxn>
            </a:cxnLst>
            <a:rect l="l" t="t" r="r" b="b"/>
            <a:pathLst>
              <a:path w="2276221" h="6853602">
                <a:moveTo>
                  <a:pt x="558862" y="6853602"/>
                </a:moveTo>
                <a:lnTo>
                  <a:pt x="0" y="6853602"/>
                </a:lnTo>
                <a:lnTo>
                  <a:pt x="0" y="0"/>
                </a:lnTo>
                <a:lnTo>
                  <a:pt x="2276221" y="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 name="Group 6">
            <a:extLst>
              <a:ext uri="{FF2B5EF4-FFF2-40B4-BE49-F238E27FC236}">
                <a16:creationId xmlns:a16="http://schemas.microsoft.com/office/drawing/2014/main" id="{4B00AA43-909C-EF49-9B4D-49D099178FEA}"/>
              </a:ext>
            </a:extLst>
          </p:cNvPr>
          <p:cNvGrpSpPr/>
          <p:nvPr userDrawn="1"/>
        </p:nvGrpSpPr>
        <p:grpSpPr>
          <a:xfrm>
            <a:off x="4642441" y="1747515"/>
            <a:ext cx="2907119" cy="2687989"/>
            <a:chOff x="1808480" y="2034708"/>
            <a:chExt cx="1016000" cy="939417"/>
          </a:xfrm>
        </p:grpSpPr>
        <p:pic>
          <p:nvPicPr>
            <p:cNvPr id="3" name="Picture 2">
              <a:extLst>
                <a:ext uri="{FF2B5EF4-FFF2-40B4-BE49-F238E27FC236}">
                  <a16:creationId xmlns:a16="http://schemas.microsoft.com/office/drawing/2014/main" id="{D97BA65B-AE64-C746-B13D-7FA2FA85E857}"/>
                </a:ext>
              </a:extLst>
            </p:cNvPr>
            <p:cNvPicPr>
              <a:picLocks noChangeAspect="1"/>
            </p:cNvPicPr>
            <p:nvPr userDrawn="1"/>
          </p:nvPicPr>
          <p:blipFill rotWithShape="1">
            <a:blip r:embed="rId2">
              <a:duotone>
                <a:schemeClr val="accent1">
                  <a:shade val="45000"/>
                  <a:satMod val="135000"/>
                </a:schemeClr>
                <a:prstClr val="white"/>
              </a:duotone>
              <a:alphaModFix amt="20000"/>
            </a:blip>
            <a:srcRect r="53883"/>
            <a:stretch/>
          </p:blipFill>
          <p:spPr>
            <a:xfrm>
              <a:off x="1808480" y="2034708"/>
              <a:ext cx="497840" cy="939417"/>
            </a:xfrm>
            <a:prstGeom prst="rect">
              <a:avLst/>
            </a:prstGeom>
          </p:spPr>
        </p:pic>
        <p:pic>
          <p:nvPicPr>
            <p:cNvPr id="15" name="Picture 14">
              <a:extLst>
                <a:ext uri="{FF2B5EF4-FFF2-40B4-BE49-F238E27FC236}">
                  <a16:creationId xmlns:a16="http://schemas.microsoft.com/office/drawing/2014/main" id="{73443284-A3D0-1242-9D77-55FA56DF4CE8}"/>
                </a:ext>
              </a:extLst>
            </p:cNvPr>
            <p:cNvPicPr>
              <a:picLocks noChangeAspect="1"/>
            </p:cNvPicPr>
            <p:nvPr userDrawn="1"/>
          </p:nvPicPr>
          <p:blipFill rotWithShape="1">
            <a:blip r:embed="rId2">
              <a:duotone>
                <a:schemeClr val="accent1">
                  <a:shade val="45000"/>
                  <a:satMod val="135000"/>
                </a:schemeClr>
                <a:prstClr val="white"/>
              </a:duotone>
              <a:alphaModFix amt="20000"/>
            </a:blip>
            <a:srcRect r="53883"/>
            <a:stretch/>
          </p:blipFill>
          <p:spPr>
            <a:xfrm>
              <a:off x="2326640" y="2034708"/>
              <a:ext cx="497840" cy="939417"/>
            </a:xfrm>
            <a:prstGeom prst="rect">
              <a:avLst/>
            </a:prstGeom>
          </p:spPr>
        </p:pic>
      </p:grpSp>
      <p:sp>
        <p:nvSpPr>
          <p:cNvPr id="34" name="Freeform: Shape 33">
            <a:extLst>
              <a:ext uri="{FF2B5EF4-FFF2-40B4-BE49-F238E27FC236}">
                <a16:creationId xmlns:a16="http://schemas.microsoft.com/office/drawing/2014/main" id="{38CF0906-8B84-4B66-BA81-34A0D22A41AC}"/>
              </a:ext>
            </a:extLst>
          </p:cNvPr>
          <p:cNvSpPr/>
          <p:nvPr userDrawn="1"/>
        </p:nvSpPr>
        <p:spPr>
          <a:xfrm rot="10800000" flipH="1">
            <a:off x="0" y="0"/>
            <a:ext cx="3409631" cy="6858000"/>
          </a:xfrm>
          <a:custGeom>
            <a:avLst/>
            <a:gdLst>
              <a:gd name="connsiteX0" fmla="*/ 0 w 3409631"/>
              <a:gd name="connsiteY0" fmla="*/ 6858000 h 6858000"/>
              <a:gd name="connsiteX1" fmla="*/ 96110 w 3409631"/>
              <a:gd name="connsiteY1" fmla="*/ 6858000 h 6858000"/>
              <a:gd name="connsiteX2" fmla="*/ 3409631 w 3409631"/>
              <a:gd name="connsiteY2" fmla="*/ 0 h 6858000"/>
              <a:gd name="connsiteX3" fmla="*/ 0 w 3409631"/>
              <a:gd name="connsiteY3" fmla="*/ 6542 h 6858000"/>
            </a:gdLst>
            <a:ahLst/>
            <a:cxnLst>
              <a:cxn ang="0">
                <a:pos x="connsiteX0" y="connsiteY0"/>
              </a:cxn>
              <a:cxn ang="0">
                <a:pos x="connsiteX1" y="connsiteY1"/>
              </a:cxn>
              <a:cxn ang="0">
                <a:pos x="connsiteX2" y="connsiteY2"/>
              </a:cxn>
              <a:cxn ang="0">
                <a:pos x="connsiteX3" y="connsiteY3"/>
              </a:cxn>
            </a:cxnLst>
            <a:rect l="l" t="t" r="r" b="b"/>
            <a:pathLst>
              <a:path w="3409631" h="6858000">
                <a:moveTo>
                  <a:pt x="0" y="6858000"/>
                </a:moveTo>
                <a:lnTo>
                  <a:pt x="96110" y="6858000"/>
                </a:lnTo>
                <a:lnTo>
                  <a:pt x="3409631" y="0"/>
                </a:lnTo>
                <a:lnTo>
                  <a:pt x="0" y="6542"/>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FB5A3F59-170C-4358-A0BB-5B1BE3298282}"/>
              </a:ext>
            </a:extLst>
          </p:cNvPr>
          <p:cNvSpPr/>
          <p:nvPr userDrawn="1"/>
        </p:nvSpPr>
        <p:spPr>
          <a:xfrm rot="10800000" flipH="1" flipV="1">
            <a:off x="0" y="0"/>
            <a:ext cx="2170859" cy="6858000"/>
          </a:xfrm>
          <a:custGeom>
            <a:avLst/>
            <a:gdLst>
              <a:gd name="connsiteX0" fmla="*/ 0 w 2170859"/>
              <a:gd name="connsiteY0" fmla="*/ 0 h 6858000"/>
              <a:gd name="connsiteX1" fmla="*/ 2170859 w 2170859"/>
              <a:gd name="connsiteY1" fmla="*/ 0 h 6858000"/>
              <a:gd name="connsiteX2" fmla="*/ 722949 w 2170859"/>
              <a:gd name="connsiteY2" fmla="*/ 6858000 h 6858000"/>
              <a:gd name="connsiteX3" fmla="*/ 0 w 21708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70859" h="6858000">
                <a:moveTo>
                  <a:pt x="0" y="0"/>
                </a:moveTo>
                <a:lnTo>
                  <a:pt x="2170859" y="0"/>
                </a:lnTo>
                <a:lnTo>
                  <a:pt x="722949" y="6858000"/>
                </a:lnTo>
                <a:lnTo>
                  <a:pt x="0" y="685800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13" name="Text Placeholder 3">
            <a:extLst>
              <a:ext uri="{FF2B5EF4-FFF2-40B4-BE49-F238E27FC236}">
                <a16:creationId xmlns:a16="http://schemas.microsoft.com/office/drawing/2014/main" id="{FC6707B3-6D9E-49A2-9D2D-04F27BE251C2}"/>
              </a:ext>
            </a:extLst>
          </p:cNvPr>
          <p:cNvSpPr>
            <a:spLocks noGrp="1"/>
          </p:cNvSpPr>
          <p:nvPr>
            <p:ph type="body" sz="quarter" idx="18" hasCustomPrompt="1"/>
          </p:nvPr>
        </p:nvSpPr>
        <p:spPr>
          <a:xfrm>
            <a:off x="2712720" y="3949400"/>
            <a:ext cx="6766560" cy="639733"/>
          </a:xfrm>
          <a:prstGeom prst="rect">
            <a:avLst/>
          </a:prstGeom>
        </p:spPr>
        <p:txBody>
          <a:bodyPr/>
          <a:lstStyle>
            <a:lvl1pPr marL="0" indent="0" algn="ctr">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GB" noProof="0"/>
              <a:t>–Attribution name</a:t>
            </a:r>
          </a:p>
        </p:txBody>
      </p:sp>
      <p:sp>
        <p:nvSpPr>
          <p:cNvPr id="4" name="Text Placeholder 3">
            <a:extLst>
              <a:ext uri="{FF2B5EF4-FFF2-40B4-BE49-F238E27FC236}">
                <a16:creationId xmlns:a16="http://schemas.microsoft.com/office/drawing/2014/main" id="{2726C7A7-D878-47CC-9FE2-513EE61127DE}"/>
              </a:ext>
            </a:extLst>
          </p:cNvPr>
          <p:cNvSpPr>
            <a:spLocks noGrp="1"/>
          </p:cNvSpPr>
          <p:nvPr>
            <p:ph type="body" sz="quarter" idx="19" hasCustomPrompt="1"/>
          </p:nvPr>
        </p:nvSpPr>
        <p:spPr>
          <a:xfrm>
            <a:off x="2712720" y="2470150"/>
            <a:ext cx="6766560" cy="1370013"/>
          </a:xfrm>
          <a:prstGeom prst="rect">
            <a:avLst/>
          </a:prstGeom>
        </p:spPr>
        <p:txBody>
          <a:bodyPr anchor="b"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GB" noProof="0"/>
              <a:t>Click to add quote</a:t>
            </a:r>
          </a:p>
        </p:txBody>
      </p:sp>
    </p:spTree>
    <p:extLst>
      <p:ext uri="{BB962C8B-B14F-4D97-AF65-F5344CB8AC3E}">
        <p14:creationId xmlns:p14="http://schemas.microsoft.com/office/powerpoint/2010/main" val="18537494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Quote 4">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9" name="Picture 8" descr="A picture containing envelope, stationary, businesscard&#10;&#10;Description automatically generated">
            <a:extLst>
              <a:ext uri="{FF2B5EF4-FFF2-40B4-BE49-F238E27FC236}">
                <a16:creationId xmlns:a16="http://schemas.microsoft.com/office/drawing/2014/main" id="{95FF8235-5A64-4E31-83D5-E4FF5A732377}"/>
              </a:ext>
            </a:extLst>
          </p:cNvPr>
          <p:cNvPicPr>
            <a:picLocks noChangeAspect="1"/>
          </p:cNvPicPr>
          <p:nvPr userDrawn="1"/>
        </p:nvPicPr>
        <p:blipFill rotWithShape="1">
          <a:blip r:embed="rId2">
            <a:alphaModFix amt="91000"/>
          </a:blip>
          <a:srcRect t="24380" r="23270" b="4124"/>
          <a:stretch/>
        </p:blipFill>
        <p:spPr>
          <a:xfrm>
            <a:off x="0" y="0"/>
            <a:ext cx="12210659" cy="6858000"/>
          </a:xfrm>
          <a:custGeom>
            <a:avLst/>
            <a:gdLst>
              <a:gd name="connsiteX0" fmla="*/ 0 w 12210659"/>
              <a:gd name="connsiteY0" fmla="*/ 0 h 6858000"/>
              <a:gd name="connsiteX1" fmla="*/ 12210659 w 12210659"/>
              <a:gd name="connsiteY1" fmla="*/ 0 h 6858000"/>
              <a:gd name="connsiteX2" fmla="*/ 12210659 w 12210659"/>
              <a:gd name="connsiteY2" fmla="*/ 6858000 h 6858000"/>
              <a:gd name="connsiteX3" fmla="*/ 0 w 122106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0659" h="6858000">
                <a:moveTo>
                  <a:pt x="0" y="0"/>
                </a:moveTo>
                <a:lnTo>
                  <a:pt x="12210659" y="0"/>
                </a:lnTo>
                <a:lnTo>
                  <a:pt x="12210659" y="6858000"/>
                </a:lnTo>
                <a:lnTo>
                  <a:pt x="0" y="6858000"/>
                </a:lnTo>
                <a:close/>
              </a:path>
            </a:pathLst>
          </a:custGeom>
        </p:spPr>
      </p:pic>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8" name="Picture 7">
            <a:extLst>
              <a:ext uri="{FF2B5EF4-FFF2-40B4-BE49-F238E27FC236}">
                <a16:creationId xmlns:a16="http://schemas.microsoft.com/office/drawing/2014/main" id="{65CFA0AA-800E-7843-B512-35F1E9224D95}"/>
              </a:ext>
            </a:extLst>
          </p:cNvPr>
          <p:cNvPicPr>
            <a:picLocks noChangeAspect="1"/>
          </p:cNvPicPr>
          <p:nvPr userDrawn="1"/>
        </p:nvPicPr>
        <p:blipFill>
          <a:blip r:embed="rId4">
            <a:lum bright="70000" contrast="-70000"/>
            <a:alphaModFix amt="25000"/>
          </a:blip>
          <a:stretch>
            <a:fillRect/>
          </a:stretch>
        </p:blipFill>
        <p:spPr>
          <a:xfrm>
            <a:off x="1119056" y="1659112"/>
            <a:ext cx="735132" cy="639733"/>
          </a:xfrm>
          <a:prstGeom prst="rect">
            <a:avLst/>
          </a:prstGeom>
        </p:spPr>
      </p:pic>
      <p:sp>
        <p:nvSpPr>
          <p:cNvPr id="7" name="Text Placeholder 2">
            <a:extLst>
              <a:ext uri="{FF2B5EF4-FFF2-40B4-BE49-F238E27FC236}">
                <a16:creationId xmlns:a16="http://schemas.microsoft.com/office/drawing/2014/main" id="{7394CB2C-5208-4516-9CE5-87591A200717}"/>
              </a:ext>
            </a:extLst>
          </p:cNvPr>
          <p:cNvSpPr>
            <a:spLocks noGrp="1"/>
          </p:cNvSpPr>
          <p:nvPr>
            <p:ph type="body" sz="quarter" idx="17" hasCustomPrompt="1"/>
          </p:nvPr>
        </p:nvSpPr>
        <p:spPr>
          <a:xfrm>
            <a:off x="1945024" y="1660055"/>
            <a:ext cx="7315200"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sp>
        <p:nvSpPr>
          <p:cNvPr id="10" name="Text Placeholder 2">
            <a:extLst>
              <a:ext uri="{FF2B5EF4-FFF2-40B4-BE49-F238E27FC236}">
                <a16:creationId xmlns:a16="http://schemas.microsoft.com/office/drawing/2014/main" id="{E5376B58-0D2B-4FF4-B53E-D9BC23DE7360}"/>
              </a:ext>
            </a:extLst>
          </p:cNvPr>
          <p:cNvSpPr>
            <a:spLocks noGrp="1"/>
          </p:cNvSpPr>
          <p:nvPr>
            <p:ph type="body" sz="quarter" idx="18" hasCustomPrompt="1"/>
          </p:nvPr>
        </p:nvSpPr>
        <p:spPr>
          <a:xfrm>
            <a:off x="1945024" y="3323179"/>
            <a:ext cx="7315200" cy="661016"/>
          </a:xfrm>
          <a:prstGeom prst="rect">
            <a:avLst/>
          </a:prstGeom>
        </p:spPr>
        <p:txBody>
          <a:bodyPr/>
          <a:lstStyle>
            <a:lvl1pPr marL="0" indent="0">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a:t>–</a:t>
            </a:r>
            <a:r>
              <a:rPr lang="en-GB" noProof="0"/>
              <a:t>Attribution</a:t>
            </a:r>
            <a:r>
              <a:rPr lang="en-US"/>
              <a:t> name</a:t>
            </a:r>
          </a:p>
        </p:txBody>
      </p:sp>
    </p:spTree>
    <p:extLst>
      <p:ext uri="{BB962C8B-B14F-4D97-AF65-F5344CB8AC3E}">
        <p14:creationId xmlns:p14="http://schemas.microsoft.com/office/powerpoint/2010/main" val="20751977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Quote 5">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18" name="Picture 17">
            <a:extLst>
              <a:ext uri="{FF2B5EF4-FFF2-40B4-BE49-F238E27FC236}">
                <a16:creationId xmlns:a16="http://schemas.microsoft.com/office/drawing/2014/main" id="{150B8144-276B-844E-AB09-856E360E0D4B}"/>
              </a:ext>
            </a:extLst>
          </p:cNvPr>
          <p:cNvPicPr>
            <a:picLocks noChangeAspect="1"/>
          </p:cNvPicPr>
          <p:nvPr userDrawn="1"/>
        </p:nvPicPr>
        <p:blipFill>
          <a:blip r:embed="rId3">
            <a:lum bright="70000" contrast="-70000"/>
            <a:alphaModFix amt="30000"/>
          </a:blip>
          <a:stretch>
            <a:fillRect/>
          </a:stretch>
        </p:blipFill>
        <p:spPr>
          <a:xfrm>
            <a:off x="3712175" y="977594"/>
            <a:ext cx="735132" cy="639733"/>
          </a:xfrm>
          <a:prstGeom prst="rect">
            <a:avLst/>
          </a:prstGeom>
        </p:spPr>
      </p:pic>
      <p:sp>
        <p:nvSpPr>
          <p:cNvPr id="20" name="Freeform: Shape 19">
            <a:extLst>
              <a:ext uri="{FF2B5EF4-FFF2-40B4-BE49-F238E27FC236}">
                <a16:creationId xmlns:a16="http://schemas.microsoft.com/office/drawing/2014/main" id="{5BCDE960-5EC6-49DA-9537-3203C82B14A8}"/>
              </a:ext>
            </a:extLst>
          </p:cNvPr>
          <p:cNvSpPr/>
          <p:nvPr userDrawn="1"/>
        </p:nvSpPr>
        <p:spPr>
          <a:xfrm flipV="1">
            <a:off x="0" y="0"/>
            <a:ext cx="3753196" cy="4975888"/>
          </a:xfrm>
          <a:custGeom>
            <a:avLst/>
            <a:gdLst>
              <a:gd name="connsiteX0" fmla="*/ 0 w 3753196"/>
              <a:gd name="connsiteY0" fmla="*/ 4975888 h 4975888"/>
              <a:gd name="connsiteX1" fmla="*/ 3753196 w 3753196"/>
              <a:gd name="connsiteY1" fmla="*/ 4975888 h 4975888"/>
              <a:gd name="connsiteX2" fmla="*/ 0 w 3753196"/>
              <a:gd name="connsiteY2" fmla="*/ 0 h 4975888"/>
            </a:gdLst>
            <a:ahLst/>
            <a:cxnLst>
              <a:cxn ang="0">
                <a:pos x="connsiteX0" y="connsiteY0"/>
              </a:cxn>
              <a:cxn ang="0">
                <a:pos x="connsiteX1" y="connsiteY1"/>
              </a:cxn>
              <a:cxn ang="0">
                <a:pos x="connsiteX2" y="connsiteY2"/>
              </a:cxn>
            </a:cxnLst>
            <a:rect l="l" t="t" r="r" b="b"/>
            <a:pathLst>
              <a:path w="3753196" h="4975888">
                <a:moveTo>
                  <a:pt x="0" y="4975888"/>
                </a:moveTo>
                <a:lnTo>
                  <a:pt x="3753196" y="4975888"/>
                </a:lnTo>
                <a:lnTo>
                  <a:pt x="0" y="0"/>
                </a:lnTo>
                <a:close/>
              </a:path>
            </a:pathLst>
          </a:custGeom>
          <a:gradFill>
            <a:gsLst>
              <a:gs pos="0">
                <a:schemeClr val="accent1"/>
              </a:gs>
              <a:gs pos="55000">
                <a:schemeClr val="accent4">
                  <a:alpha val="89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4" name="Straight Connector 13">
            <a:extLst>
              <a:ext uri="{FF2B5EF4-FFF2-40B4-BE49-F238E27FC236}">
                <a16:creationId xmlns:a16="http://schemas.microsoft.com/office/drawing/2014/main" id="{34771F24-B90F-2B4E-BFD9-7FA2F32128D3}"/>
              </a:ext>
            </a:extLst>
          </p:cNvPr>
          <p:cNvCxnSpPr>
            <a:cxnSpLocks/>
          </p:cNvCxnSpPr>
          <p:nvPr userDrawn="1"/>
        </p:nvCxnSpPr>
        <p:spPr>
          <a:xfrm>
            <a:off x="524676" y="-27432"/>
            <a:ext cx="5310859" cy="6888754"/>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3" name="Freeform: Shape 22">
            <a:extLst>
              <a:ext uri="{FF2B5EF4-FFF2-40B4-BE49-F238E27FC236}">
                <a16:creationId xmlns:a16="http://schemas.microsoft.com/office/drawing/2014/main" id="{B1309D15-EC9B-4E1C-9849-0B80574505B4}"/>
              </a:ext>
            </a:extLst>
          </p:cNvPr>
          <p:cNvSpPr/>
          <p:nvPr userDrawn="1"/>
        </p:nvSpPr>
        <p:spPr>
          <a:xfrm>
            <a:off x="2" y="1"/>
            <a:ext cx="5712299" cy="6858000"/>
          </a:xfrm>
          <a:custGeom>
            <a:avLst/>
            <a:gdLst>
              <a:gd name="connsiteX0" fmla="*/ 0 w 5712299"/>
              <a:gd name="connsiteY0" fmla="*/ 0 h 6858000"/>
              <a:gd name="connsiteX1" fmla="*/ 416065 w 5712299"/>
              <a:gd name="connsiteY1" fmla="*/ 0 h 6858000"/>
              <a:gd name="connsiteX2" fmla="*/ 5712299 w 5712299"/>
              <a:gd name="connsiteY2" fmla="*/ 6858000 h 6858000"/>
              <a:gd name="connsiteX3" fmla="*/ 0 w 57122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12299" h="6858000">
                <a:moveTo>
                  <a:pt x="0" y="0"/>
                </a:moveTo>
                <a:lnTo>
                  <a:pt x="416065" y="0"/>
                </a:lnTo>
                <a:lnTo>
                  <a:pt x="5712299" y="6858000"/>
                </a:lnTo>
                <a:lnTo>
                  <a:pt x="0" y="6858000"/>
                </a:lnTo>
                <a:close/>
              </a:path>
            </a:pathLst>
          </a:custGeom>
          <a:gradFill>
            <a:gsLst>
              <a:gs pos="0">
                <a:schemeClr val="accent1"/>
              </a:gs>
              <a:gs pos="98000">
                <a:schemeClr val="accent4">
                  <a:alpha val="8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1" name="Straight Connector 20">
            <a:extLst>
              <a:ext uri="{FF2B5EF4-FFF2-40B4-BE49-F238E27FC236}">
                <a16:creationId xmlns:a16="http://schemas.microsoft.com/office/drawing/2014/main" id="{86ADD10B-0146-F745-B646-3159F9A476D9}"/>
              </a:ext>
            </a:extLst>
          </p:cNvPr>
          <p:cNvCxnSpPr>
            <a:cxnSpLocks/>
          </p:cNvCxnSpPr>
          <p:nvPr userDrawn="1"/>
        </p:nvCxnSpPr>
        <p:spPr>
          <a:xfrm>
            <a:off x="662505" y="-27432"/>
            <a:ext cx="5321115" cy="6902057"/>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DEC95B8E-39CC-444F-A866-75C77C714FBD}"/>
              </a:ext>
            </a:extLst>
          </p:cNvPr>
          <p:cNvSpPr>
            <a:spLocks noGrp="1"/>
          </p:cNvSpPr>
          <p:nvPr>
            <p:ph type="body" sz="quarter" idx="17" hasCustomPrompt="1"/>
          </p:nvPr>
        </p:nvSpPr>
        <p:spPr>
          <a:xfrm>
            <a:off x="4516208" y="1104861"/>
            <a:ext cx="7066192"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sp>
        <p:nvSpPr>
          <p:cNvPr id="12" name="Text Placeholder 2">
            <a:extLst>
              <a:ext uri="{FF2B5EF4-FFF2-40B4-BE49-F238E27FC236}">
                <a16:creationId xmlns:a16="http://schemas.microsoft.com/office/drawing/2014/main" id="{6D020BAC-609F-401F-BEDF-5E4D14F6090B}"/>
              </a:ext>
            </a:extLst>
          </p:cNvPr>
          <p:cNvSpPr>
            <a:spLocks noGrp="1"/>
          </p:cNvSpPr>
          <p:nvPr>
            <p:ph type="body" sz="quarter" idx="18" hasCustomPrompt="1"/>
          </p:nvPr>
        </p:nvSpPr>
        <p:spPr>
          <a:xfrm>
            <a:off x="4516208" y="2767985"/>
            <a:ext cx="7066192" cy="661016"/>
          </a:xfrm>
          <a:prstGeom prst="rect">
            <a:avLst/>
          </a:prstGeom>
        </p:spPr>
        <p:txBody>
          <a:bodyPr/>
          <a:lstStyle>
            <a:lvl1pPr marL="0" indent="0">
              <a:spcBef>
                <a:spcPts val="0"/>
              </a:spcBef>
              <a:buNone/>
              <a:defRPr sz="1800" b="1">
                <a:solidFill>
                  <a:schemeClr val="bg1"/>
                </a:solidFill>
                <a:latin typeface="Arial" panose="020B0604020202020204" pitchFamily="34" charset="0"/>
                <a:cs typeface="Arial" panose="020B0604020202020204" pitchFamily="34" charset="0"/>
              </a:defRPr>
            </a:lvl1pPr>
          </a:lstStyle>
          <a:p>
            <a:pPr lvl="0"/>
            <a:r>
              <a:rPr lang="en-GB" noProof="0"/>
              <a:t>–Attribution name</a:t>
            </a:r>
          </a:p>
        </p:txBody>
      </p:sp>
    </p:spTree>
    <p:extLst>
      <p:ext uri="{BB962C8B-B14F-4D97-AF65-F5344CB8AC3E}">
        <p14:creationId xmlns:p14="http://schemas.microsoft.com/office/powerpoint/2010/main" val="8414186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Quote 6">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0B31051F-FBBC-40A7-A61A-056F1FEA4451}"/>
              </a:ext>
            </a:extLst>
          </p:cNvPr>
          <p:cNvSpPr/>
          <p:nvPr userDrawn="1"/>
        </p:nvSpPr>
        <p:spPr>
          <a:xfrm>
            <a:off x="7973568" y="4032504"/>
            <a:ext cx="4218432" cy="2834640"/>
          </a:xfrm>
          <a:custGeom>
            <a:avLst/>
            <a:gdLst>
              <a:gd name="connsiteX0" fmla="*/ 3712464 w 4218432"/>
              <a:gd name="connsiteY0" fmla="*/ 0 h 2834640"/>
              <a:gd name="connsiteX1" fmla="*/ 4218432 w 4218432"/>
              <a:gd name="connsiteY1" fmla="*/ 550449 h 2834640"/>
              <a:gd name="connsiteX2" fmla="*/ 4218432 w 4218432"/>
              <a:gd name="connsiteY2" fmla="*/ 2834640 h 2834640"/>
              <a:gd name="connsiteX3" fmla="*/ 0 w 4218432"/>
              <a:gd name="connsiteY3" fmla="*/ 2834640 h 2834640"/>
            </a:gdLst>
            <a:ahLst/>
            <a:cxnLst>
              <a:cxn ang="0">
                <a:pos x="connsiteX0" y="connsiteY0"/>
              </a:cxn>
              <a:cxn ang="0">
                <a:pos x="connsiteX1" y="connsiteY1"/>
              </a:cxn>
              <a:cxn ang="0">
                <a:pos x="connsiteX2" y="connsiteY2"/>
              </a:cxn>
              <a:cxn ang="0">
                <a:pos x="connsiteX3" y="connsiteY3"/>
              </a:cxn>
            </a:cxnLst>
            <a:rect l="l" t="t" r="r" b="b"/>
            <a:pathLst>
              <a:path w="4218432" h="2834640">
                <a:moveTo>
                  <a:pt x="3712464" y="0"/>
                </a:moveTo>
                <a:lnTo>
                  <a:pt x="4218432" y="550449"/>
                </a:lnTo>
                <a:lnTo>
                  <a:pt x="4218432" y="2834640"/>
                </a:lnTo>
                <a:lnTo>
                  <a:pt x="0" y="2834640"/>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2E9E87C1-9A3A-4500-86C6-E801FFF2C005}"/>
              </a:ext>
            </a:extLst>
          </p:cNvPr>
          <p:cNvSpPr/>
          <p:nvPr userDrawn="1"/>
        </p:nvSpPr>
        <p:spPr>
          <a:xfrm>
            <a:off x="4448326" y="2"/>
            <a:ext cx="7743674" cy="6860921"/>
          </a:xfrm>
          <a:custGeom>
            <a:avLst/>
            <a:gdLst>
              <a:gd name="connsiteX0" fmla="*/ 0 w 7743674"/>
              <a:gd name="connsiteY0" fmla="*/ 0 h 6860921"/>
              <a:gd name="connsiteX1" fmla="*/ 3597449 w 7743674"/>
              <a:gd name="connsiteY1" fmla="*/ 0 h 6860921"/>
              <a:gd name="connsiteX2" fmla="*/ 7743674 w 7743674"/>
              <a:gd name="connsiteY2" fmla="*/ 4608431 h 6860921"/>
              <a:gd name="connsiteX3" fmla="*/ 7743674 w 7743674"/>
              <a:gd name="connsiteY3" fmla="*/ 6860921 h 6860921"/>
              <a:gd name="connsiteX4" fmla="*/ 6077872 w 7743674"/>
              <a:gd name="connsiteY4" fmla="*/ 6853286 h 6860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3674" h="6860921">
                <a:moveTo>
                  <a:pt x="0" y="0"/>
                </a:moveTo>
                <a:lnTo>
                  <a:pt x="3597449" y="0"/>
                </a:lnTo>
                <a:lnTo>
                  <a:pt x="7743674" y="4608431"/>
                </a:lnTo>
                <a:lnTo>
                  <a:pt x="7743674" y="6860921"/>
                </a:lnTo>
                <a:lnTo>
                  <a:pt x="6077872" y="6853286"/>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3" name="Straight Connector 12">
            <a:extLst>
              <a:ext uri="{FF2B5EF4-FFF2-40B4-BE49-F238E27FC236}">
                <a16:creationId xmlns:a16="http://schemas.microsoft.com/office/drawing/2014/main" id="{C1F6C0BD-34E2-F343-B5DD-837F21A1131F}"/>
              </a:ext>
            </a:extLst>
          </p:cNvPr>
          <p:cNvCxnSpPr>
            <a:cxnSpLocks/>
          </p:cNvCxnSpPr>
          <p:nvPr userDrawn="1"/>
        </p:nvCxnSpPr>
        <p:spPr>
          <a:xfrm flipH="1" flipV="1">
            <a:off x="4339771" y="19781"/>
            <a:ext cx="6056958" cy="6844153"/>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3" name="Text Placeholder 2">
            <a:extLst>
              <a:ext uri="{FF2B5EF4-FFF2-40B4-BE49-F238E27FC236}">
                <a16:creationId xmlns:a16="http://schemas.microsoft.com/office/drawing/2014/main" id="{EF691EB9-C81E-45A1-9DB1-928056528407}"/>
              </a:ext>
            </a:extLst>
          </p:cNvPr>
          <p:cNvSpPr>
            <a:spLocks noGrp="1"/>
          </p:cNvSpPr>
          <p:nvPr>
            <p:ph type="body" sz="quarter" idx="16" hasCustomPrompt="1"/>
          </p:nvPr>
        </p:nvSpPr>
        <p:spPr>
          <a:xfrm>
            <a:off x="609599" y="2787650"/>
            <a:ext cx="5669280" cy="2498725"/>
          </a:xfrm>
          <a:prstGeom prst="rect">
            <a:avLst/>
          </a:prstGeom>
        </p:spPr>
        <p:txBody>
          <a:bodyPr/>
          <a:lstStyle>
            <a:lvl1pPr marL="0" indent="0">
              <a:lnSpc>
                <a:spcPct val="100000"/>
              </a:lnSpc>
              <a:spcBef>
                <a:spcPts val="0"/>
              </a:spcBef>
              <a:buNone/>
              <a:defRPr sz="5400" b="1">
                <a:solidFill>
                  <a:srgbClr val="FFFFFF"/>
                </a:solidFill>
                <a:latin typeface="Arial" panose="020B0604020202020204" pitchFamily="34" charset="0"/>
                <a:cs typeface="Arial" panose="020B0604020202020204" pitchFamily="34" charset="0"/>
              </a:defRPr>
            </a:lvl1pPr>
            <a:lvl2pPr>
              <a:defRPr sz="5400" b="1"/>
            </a:lvl2pPr>
            <a:lvl3pPr>
              <a:defRPr sz="5400" b="1"/>
            </a:lvl3pPr>
            <a:lvl4pPr>
              <a:defRPr sz="5400" b="1"/>
            </a:lvl4pPr>
            <a:lvl5pPr>
              <a:defRPr sz="5400" b="1"/>
            </a:lvl5pPr>
          </a:lstStyle>
          <a:p>
            <a:pPr lvl="0"/>
            <a:r>
              <a:rPr lang="en-US"/>
              <a:t>Click to add quote</a:t>
            </a:r>
          </a:p>
        </p:txBody>
      </p:sp>
    </p:spTree>
    <p:extLst>
      <p:ext uri="{BB962C8B-B14F-4D97-AF65-F5344CB8AC3E}">
        <p14:creationId xmlns:p14="http://schemas.microsoft.com/office/powerpoint/2010/main" val="413110382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 Content / Video ">
    <p:bg>
      <p:bgPr>
        <a:gradFill>
          <a:gsLst>
            <a:gs pos="100000">
              <a:schemeClr val="tx1"/>
            </a:gs>
            <a:gs pos="9000">
              <a:schemeClr val="accent4"/>
            </a:gs>
          </a:gsLst>
          <a:lin ang="14400000" scaled="0"/>
        </a:gra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F4B077E5-E609-4C17-8B6A-CF0BD3BD978F}"/>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66640645-9C01-4014-ACB6-CFEC73305AA1}"/>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02F2CA31-ACC6-4DB3-A513-DA544EF904F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13" name="Picture 12">
            <a:extLst>
              <a:ext uri="{FF2B5EF4-FFF2-40B4-BE49-F238E27FC236}">
                <a16:creationId xmlns:a16="http://schemas.microsoft.com/office/drawing/2014/main" id="{9DE6D801-0970-A944-893E-ECB4C295E379}"/>
              </a:ext>
            </a:extLst>
          </p:cNvPr>
          <p:cNvPicPr>
            <a:picLocks noChangeAspect="1"/>
          </p:cNvPicPr>
          <p:nvPr userDrawn="1"/>
        </p:nvPicPr>
        <p:blipFill rotWithShape="1">
          <a:blip r:embed="rId3"/>
          <a:srcRect b="60978"/>
          <a:stretch/>
        </p:blipFill>
        <p:spPr>
          <a:xfrm>
            <a:off x="0" y="6775487"/>
            <a:ext cx="12192000" cy="82513"/>
          </a:xfrm>
          <a:prstGeom prst="rect">
            <a:avLst/>
          </a:prstGeom>
        </p:spPr>
      </p:pic>
      <p:sp>
        <p:nvSpPr>
          <p:cNvPr id="14" name="Text Placeholder 2">
            <a:extLst>
              <a:ext uri="{FF2B5EF4-FFF2-40B4-BE49-F238E27FC236}">
                <a16:creationId xmlns:a16="http://schemas.microsoft.com/office/drawing/2014/main" id="{C4354659-C908-4A17-9232-5C7E621292D5}"/>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FFFFFF"/>
                </a:solidFill>
                <a:latin typeface="Arial" panose="020B0604020202020204" pitchFamily="34" charset="0"/>
                <a:cs typeface="Arial" panose="020B0604020202020204" pitchFamily="34" charset="0"/>
              </a:defRPr>
            </a:lvl1pPr>
          </a:lstStyle>
          <a:p>
            <a:pPr lvl="0"/>
            <a:r>
              <a:rPr lang="en-US"/>
              <a:t>Click to add sub-title</a:t>
            </a:r>
            <a:endParaRPr lang="en-GB"/>
          </a:p>
        </p:txBody>
      </p:sp>
      <p:sp>
        <p:nvSpPr>
          <p:cNvPr id="15" name="Title 1">
            <a:extLst>
              <a:ext uri="{FF2B5EF4-FFF2-40B4-BE49-F238E27FC236}">
                <a16:creationId xmlns:a16="http://schemas.microsoft.com/office/drawing/2014/main" id="{3CEBA134-1D60-44D3-A84D-91E2966DE40C}"/>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FFFFFF"/>
                </a:solidFill>
                <a:latin typeface="Arial" panose="020B0604020202020204" pitchFamily="34" charset="0"/>
                <a:cs typeface="Arial" panose="020B0604020202020204" pitchFamily="34" charset="0"/>
              </a:defRPr>
            </a:lvl1pPr>
          </a:lstStyle>
          <a:p>
            <a:r>
              <a:rPr lang="en-US"/>
              <a:t>Click to add title</a:t>
            </a:r>
          </a:p>
        </p:txBody>
      </p:sp>
      <p:sp>
        <p:nvSpPr>
          <p:cNvPr id="16" name="Content Placeholder 2">
            <a:extLst>
              <a:ext uri="{FF2B5EF4-FFF2-40B4-BE49-F238E27FC236}">
                <a16:creationId xmlns:a16="http://schemas.microsoft.com/office/drawing/2014/main" id="{D1D9A821-078D-43B9-8464-538D8E012862}"/>
              </a:ext>
            </a:extLst>
          </p:cNvPr>
          <p:cNvSpPr>
            <a:spLocks noGrp="1"/>
          </p:cNvSpPr>
          <p:nvPr>
            <p:ph sz="quarter" idx="21" hasCustomPrompt="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spcBef>
                <a:spcPts val="500"/>
              </a:spcBef>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spcBef>
                <a:spcPts val="500"/>
              </a:spcBef>
              <a:defRPr sz="1400">
                <a:solidFill>
                  <a:schemeClr val="bg1"/>
                </a:solidFill>
                <a:latin typeface="Arial" panose="020B0604020202020204" pitchFamily="34" charset="0"/>
                <a:cs typeface="Arial" panose="020B0604020202020204" pitchFamily="34" charset="0"/>
              </a:defRPr>
            </a:lvl4pPr>
            <a:lvl5pPr marL="1146175" indent="-231775">
              <a:spcBef>
                <a:spcPts val="500"/>
              </a:spcBef>
              <a:defRPr sz="1400">
                <a:solidFill>
                  <a:schemeClr val="bg1"/>
                </a:solidFill>
                <a:latin typeface="Arial" panose="020B0604020202020204" pitchFamily="34" charset="0"/>
                <a:cs typeface="Arial" panose="020B0604020202020204" pitchFamily="34" charset="0"/>
              </a:defRPr>
            </a:lvl5pPr>
          </a:lstStyle>
          <a:p>
            <a:pPr lvl="0"/>
            <a:r>
              <a:rPr lang="en-US"/>
              <a:t>Click to add text</a:t>
            </a:r>
          </a:p>
          <a:p>
            <a:pPr lvl="1"/>
            <a:r>
              <a:rPr lang="en-GB" noProof="0"/>
              <a:t>Second</a:t>
            </a:r>
            <a:r>
              <a:rPr lang="en-US"/>
              <a:t> level</a:t>
            </a:r>
          </a:p>
          <a:p>
            <a:pPr lvl="2"/>
            <a:r>
              <a:rPr lang="en-US"/>
              <a:t>Third level</a:t>
            </a:r>
          </a:p>
          <a:p>
            <a:pPr lvl="3"/>
            <a:r>
              <a:rPr lang="en-US"/>
              <a:t>Fourth level</a:t>
            </a:r>
          </a:p>
          <a:p>
            <a:pPr lvl="4"/>
            <a:r>
              <a:rPr lang="en-US"/>
              <a:t>Fifth level</a:t>
            </a:r>
          </a:p>
        </p:txBody>
      </p:sp>
      <p:sp>
        <p:nvSpPr>
          <p:cNvPr id="3" name="Media Placeholder 2">
            <a:extLst>
              <a:ext uri="{FF2B5EF4-FFF2-40B4-BE49-F238E27FC236}">
                <a16:creationId xmlns:a16="http://schemas.microsoft.com/office/drawing/2014/main" id="{3366D18E-8AA5-4690-BA85-84E71374D53A}"/>
              </a:ext>
            </a:extLst>
          </p:cNvPr>
          <p:cNvSpPr>
            <a:spLocks noGrp="1"/>
          </p:cNvSpPr>
          <p:nvPr>
            <p:ph type="media" sz="quarter" idx="24" hasCustomPrompt="1"/>
          </p:nvPr>
        </p:nvSpPr>
        <p:spPr>
          <a:xfrm>
            <a:off x="609600" y="1471584"/>
            <a:ext cx="8107182" cy="4443480"/>
          </a:xfrm>
          <a:prstGeom prst="rect">
            <a:avLst/>
          </a:prstGeom>
          <a:effectLst>
            <a:softEdge rad="0"/>
          </a:effectLst>
        </p:spPr>
        <p:txBody>
          <a:bodyPr anchor="ctr"/>
          <a:lstStyle>
            <a:lvl1pPr marL="0" indent="0" algn="ctr">
              <a:buNone/>
              <a:defRPr>
                <a:solidFill>
                  <a:srgbClr val="FFFFFF"/>
                </a:solidFill>
              </a:defRPr>
            </a:lvl1pPr>
          </a:lstStyle>
          <a:p>
            <a:r>
              <a:rPr lang="en-US"/>
              <a:t>Click to </a:t>
            </a:r>
            <a:r>
              <a:rPr lang="en-GB" noProof="0"/>
              <a:t>insert</a:t>
            </a:r>
            <a:r>
              <a:rPr lang="en-US"/>
              <a:t> video</a:t>
            </a:r>
          </a:p>
        </p:txBody>
      </p:sp>
      <p:sp>
        <p:nvSpPr>
          <p:cNvPr id="12" name="Text Placeholder 2">
            <a:extLst>
              <a:ext uri="{FF2B5EF4-FFF2-40B4-BE49-F238E27FC236}">
                <a16:creationId xmlns:a16="http://schemas.microsoft.com/office/drawing/2014/main" id="{38BCB93E-1DD3-D242-AFF8-8CD8BC6569A6}"/>
              </a:ext>
            </a:extLst>
          </p:cNvPr>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168438609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1.  Quote: Texture Background">
    <p:spTree>
      <p:nvGrpSpPr>
        <p:cNvPr id="1" name=""/>
        <p:cNvGrpSpPr/>
        <p:nvPr/>
      </p:nvGrpSpPr>
      <p:grpSpPr>
        <a:xfrm>
          <a:off x="0" y="0"/>
          <a:ext cx="0" cy="0"/>
          <a:chOff x="0" y="0"/>
          <a:chExt cx="0" cy="0"/>
        </a:xfrm>
      </p:grpSpPr>
      <p:pic>
        <p:nvPicPr>
          <p:cNvPr id="2" name="Picture 1" descr="textur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9" cy="6864096"/>
          </a:xfrm>
          <a:prstGeom prst="rect">
            <a:avLst/>
          </a:prstGeom>
        </p:spPr>
      </p:pic>
      <p:sp>
        <p:nvSpPr>
          <p:cNvPr id="6" name="Rectangle 5"/>
          <p:cNvSpPr/>
          <p:nvPr userDrawn="1"/>
        </p:nvSpPr>
        <p:spPr>
          <a:xfrm>
            <a:off x="-14288" y="5892800"/>
            <a:ext cx="12214227"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15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3" y="2066471"/>
            <a:ext cx="5741988" cy="419100"/>
          </a:xfrm>
          <a:prstGeom prst="rect">
            <a:avLst/>
          </a:prstGeom>
          <a:ln>
            <a:noFill/>
          </a:ln>
        </p:spPr>
        <p:txBody>
          <a:bodyPr>
            <a:noAutofit/>
          </a:bodyPr>
          <a:lstStyle>
            <a:lvl1pPr marL="214313" indent="-214313">
              <a:buClr>
                <a:schemeClr val="bg1"/>
              </a:buClr>
              <a:buFont typeface="Arial" panose="020B0604020202020204" pitchFamily="34" charset="0"/>
              <a:buChar char="—"/>
              <a:defRPr lang="en-US" sz="135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4" y="6413928"/>
            <a:ext cx="4962525" cy="178960"/>
          </a:xfrm>
          <a:prstGeom prst="rect">
            <a:avLst/>
          </a:prstGeom>
          <a:noFill/>
        </p:spPr>
        <p:txBody>
          <a:bodyPr anchor="b">
            <a:spAutoFit/>
          </a:bodyPr>
          <a:lstStyle/>
          <a:p>
            <a:pPr fontAlgn="auto">
              <a:spcBef>
                <a:spcPts val="0"/>
              </a:spcBef>
              <a:spcAft>
                <a:spcPts val="0"/>
              </a:spcAft>
              <a:defRPr/>
            </a:pPr>
            <a:r>
              <a:rPr lang="en-US" sz="563">
                <a:solidFill>
                  <a:srgbClr val="7F7F7F"/>
                </a:solidFill>
                <a:latin typeface="+mn-lt"/>
                <a:ea typeface="+mn-ea"/>
                <a:cs typeface="+mn-cs"/>
              </a:rPr>
              <a:t>Confidential</a:t>
            </a:r>
          </a:p>
        </p:txBody>
      </p:sp>
      <p:sp>
        <p:nvSpPr>
          <p:cNvPr id="12" name="TextBox 11"/>
          <p:cNvSpPr txBox="1"/>
          <p:nvPr userDrawn="1"/>
        </p:nvSpPr>
        <p:spPr>
          <a:xfrm>
            <a:off x="269876" y="6384925"/>
            <a:ext cx="517525" cy="178960"/>
          </a:xfrm>
          <a:prstGeom prst="rect">
            <a:avLst/>
          </a:prstGeom>
          <a:noFill/>
        </p:spPr>
        <p:txBody>
          <a:bodyPr>
            <a:spAutoFit/>
          </a:bodyPr>
          <a:lstStyle/>
          <a:p>
            <a:pPr algn="ctr" fontAlgn="auto">
              <a:spcBef>
                <a:spcPts val="0"/>
              </a:spcBef>
              <a:spcAft>
                <a:spcPts val="0"/>
              </a:spcAft>
              <a:defRPr/>
            </a:pPr>
            <a:fld id="{748C81E0-BCAE-1A49-9E3C-6F452C93A964}" type="slidenum">
              <a:rPr lang="en-US" sz="563">
                <a:solidFill>
                  <a:srgbClr val="7F7F7F"/>
                </a:solidFill>
                <a:latin typeface="+mn-lt"/>
                <a:ea typeface="+mn-ea"/>
                <a:cs typeface="+mn-cs"/>
              </a:rPr>
              <a:pPr algn="ctr" fontAlgn="auto">
                <a:spcBef>
                  <a:spcPts val="0"/>
                </a:spcBef>
                <a:spcAft>
                  <a:spcPts val="0"/>
                </a:spcAft>
                <a:defRPr/>
              </a:pPr>
              <a:t>‹#›</a:t>
            </a:fld>
            <a:r>
              <a:rPr lang="en-US" sz="563">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1" cy="569650"/>
          </a:xfrm>
          <a:prstGeom prst="rect">
            <a:avLst/>
          </a:prstGeom>
        </p:spPr>
      </p:pic>
    </p:spTree>
    <p:extLst>
      <p:ext uri="{BB962C8B-B14F-4D97-AF65-F5344CB8AC3E}">
        <p14:creationId xmlns:p14="http://schemas.microsoft.com/office/powerpoint/2010/main" val="39271625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without Image">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FD06C295-2447-214E-BBB2-CAF9AE38C1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34F97E3C-6B69-E747-83E0-F68B72835E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6" name="Text Placeholder 6">
            <a:extLst>
              <a:ext uri="{FF2B5EF4-FFF2-40B4-BE49-F238E27FC236}">
                <a16:creationId xmlns:a16="http://schemas.microsoft.com/office/drawing/2014/main" id="{A04C6FF3-D072-4600-B947-1073787D9DE0}"/>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7" name="Text Placeholder 36">
            <a:extLst>
              <a:ext uri="{FF2B5EF4-FFF2-40B4-BE49-F238E27FC236}">
                <a16:creationId xmlns:a16="http://schemas.microsoft.com/office/drawing/2014/main" id="{79A36AE3-3962-4328-B7E7-2CEB8935E871}"/>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2946899299"/>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with Imag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3C66C643-40F3-483E-8046-AFCC63C2DE5C}"/>
              </a:ext>
            </a:extLst>
          </p:cNvPr>
          <p:cNvPicPr>
            <a:picLocks noChangeAspect="1"/>
          </p:cNvPicPr>
          <p:nvPr userDrawn="1"/>
        </p:nvPicPr>
        <p:blipFill>
          <a:blip r:embed="rId2"/>
          <a:stretch>
            <a:fillRect/>
          </a:stretch>
        </p:blipFill>
        <p:spPr>
          <a:xfrm>
            <a:off x="0" y="2974"/>
            <a:ext cx="12192000" cy="6852052"/>
          </a:xfrm>
          <a:prstGeom prst="rect">
            <a:avLst/>
          </a:prstGeom>
        </p:spPr>
      </p:pic>
      <p:pic>
        <p:nvPicPr>
          <p:cNvPr id="6" name="Picture 5">
            <a:extLst>
              <a:ext uri="{FF2B5EF4-FFF2-40B4-BE49-F238E27FC236}">
                <a16:creationId xmlns:a16="http://schemas.microsoft.com/office/drawing/2014/main" id="{23F31C1A-E0A7-A64C-A2AA-507F922458B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40" name="Picture Placeholder 39">
            <a:extLst>
              <a:ext uri="{FF2B5EF4-FFF2-40B4-BE49-F238E27FC236}">
                <a16:creationId xmlns:a16="http://schemas.microsoft.com/office/drawing/2014/main" id="{8F2B69CC-26B8-4B8E-BBDE-7AFA698148BF}"/>
              </a:ext>
            </a:extLst>
          </p:cNvPr>
          <p:cNvSpPr>
            <a:spLocks noGrp="1"/>
          </p:cNvSpPr>
          <p:nvPr>
            <p:ph type="pic" sz="quarter" idx="12"/>
          </p:nvPr>
        </p:nvSpPr>
        <p:spPr>
          <a:xfrm>
            <a:off x="2" y="0"/>
            <a:ext cx="5169289" cy="6858000"/>
          </a:xfrm>
          <a:custGeom>
            <a:avLst/>
            <a:gdLst>
              <a:gd name="connsiteX0" fmla="*/ 0 w 5169289"/>
              <a:gd name="connsiteY0" fmla="*/ 0 h 6858000"/>
              <a:gd name="connsiteX1" fmla="*/ 2457881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9289" h="6858000">
                <a:moveTo>
                  <a:pt x="0" y="0"/>
                </a:moveTo>
                <a:lnTo>
                  <a:pt x="2457881" y="0"/>
                </a:lnTo>
                <a:lnTo>
                  <a:pt x="5169289" y="6858000"/>
                </a:lnTo>
                <a:lnTo>
                  <a:pt x="2133271" y="6858000"/>
                </a:lnTo>
                <a:lnTo>
                  <a:pt x="0" y="5177443"/>
                </a:lnTo>
                <a:close/>
              </a:path>
            </a:pathLst>
          </a:custGeom>
        </p:spPr>
        <p:txBody>
          <a:bodyPr wrap="square">
            <a:noAutofit/>
          </a:bodyPr>
          <a:lstStyle>
            <a:lvl1pPr marL="0" indent="0">
              <a:buNone/>
              <a:defRPr sz="2000"/>
            </a:lvl1pPr>
          </a:lstStyle>
          <a:p>
            <a:r>
              <a:rPr lang="en-US"/>
              <a:t>Click icon to add picture</a:t>
            </a:r>
          </a:p>
        </p:txBody>
      </p:sp>
      <p:sp>
        <p:nvSpPr>
          <p:cNvPr id="8" name="Text Placeholder 6">
            <a:extLst>
              <a:ext uri="{FF2B5EF4-FFF2-40B4-BE49-F238E27FC236}">
                <a16:creationId xmlns:a16="http://schemas.microsoft.com/office/drawing/2014/main" id="{625E8838-ACD5-474B-90EC-26C2E54E840E}"/>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9" name="Text Placeholder 36">
            <a:extLst>
              <a:ext uri="{FF2B5EF4-FFF2-40B4-BE49-F238E27FC236}">
                <a16:creationId xmlns:a16="http://schemas.microsoft.com/office/drawing/2014/main" id="{7FA01587-6051-0946-99CB-CA48355C1AB4}"/>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
        <p:nvSpPr>
          <p:cNvPr id="7" name="Graphic 7">
            <a:extLst>
              <a:ext uri="{FF2B5EF4-FFF2-40B4-BE49-F238E27FC236}">
                <a16:creationId xmlns:a16="http://schemas.microsoft.com/office/drawing/2014/main" id="{F2F34853-1E04-4CBC-9618-6C1E67B88C9C}"/>
              </a:ext>
            </a:extLst>
          </p:cNvPr>
          <p:cNvSpPr/>
          <p:nvPr userDrawn="1"/>
        </p:nvSpPr>
        <p:spPr>
          <a:xfrm>
            <a:off x="0" y="3386708"/>
            <a:ext cx="7580609" cy="347129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rtlCol="0" anchor="ctr"/>
          <a:lstStyle/>
          <a:p>
            <a:endParaRPr lang="en-US"/>
          </a:p>
        </p:txBody>
      </p:sp>
    </p:spTree>
    <p:extLst>
      <p:ext uri="{BB962C8B-B14F-4D97-AF65-F5344CB8AC3E}">
        <p14:creationId xmlns:p14="http://schemas.microsoft.com/office/powerpoint/2010/main" val="3125437226"/>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reaker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79B6249-8913-4402-A7D8-F137931E927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58841F20-E0C5-4E26-AE62-56529CA19BB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8" name="Text Placeholder 6">
            <a:extLst>
              <a:ext uri="{FF2B5EF4-FFF2-40B4-BE49-F238E27FC236}">
                <a16:creationId xmlns:a16="http://schemas.microsoft.com/office/drawing/2014/main" id="{CDF5646C-021E-4CF0-B5B2-764234D88D45}"/>
              </a:ext>
            </a:extLst>
          </p:cNvPr>
          <p:cNvSpPr>
            <a:spLocks noGrp="1"/>
          </p:cNvSpPr>
          <p:nvPr>
            <p:ph type="body" sz="quarter" idx="11" hasCustomPrompt="1"/>
          </p:nvPr>
        </p:nvSpPr>
        <p:spPr>
          <a:xfrm>
            <a:off x="7924800" y="3804971"/>
            <a:ext cx="3657600" cy="1271588"/>
          </a:xfrm>
          <a:prstGeom prst="rect">
            <a:avLst/>
          </a:prstGeom>
        </p:spPr>
        <p:txBody>
          <a:bodyPr lIns="0" rIns="0" anchor="t"/>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0" name="Text Placeholder 36">
            <a:extLst>
              <a:ext uri="{FF2B5EF4-FFF2-40B4-BE49-F238E27FC236}">
                <a16:creationId xmlns:a16="http://schemas.microsoft.com/office/drawing/2014/main" id="{D0234E23-2358-4D9E-AB19-3E3B4CB3478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12215975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reaker 1 with Image">
    <p:spTree>
      <p:nvGrpSpPr>
        <p:cNvPr id="1" name=""/>
        <p:cNvGrpSpPr/>
        <p:nvPr/>
      </p:nvGrpSpPr>
      <p:grpSpPr>
        <a:xfrm>
          <a:off x="0" y="0"/>
          <a:ext cx="0" cy="0"/>
          <a:chOff x="0" y="0"/>
          <a:chExt cx="0" cy="0"/>
        </a:xfrm>
      </p:grpSpPr>
      <p:pic>
        <p:nvPicPr>
          <p:cNvPr id="19" name="Picture 18" descr="A picture containing animal, fish&#10;&#10;Description automatically generated">
            <a:extLst>
              <a:ext uri="{FF2B5EF4-FFF2-40B4-BE49-F238E27FC236}">
                <a16:creationId xmlns:a16="http://schemas.microsoft.com/office/drawing/2014/main" id="{8147F25E-A481-48EC-A799-BBB60105816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7" name="Picture Placeholder 16">
            <a:extLst>
              <a:ext uri="{FF2B5EF4-FFF2-40B4-BE49-F238E27FC236}">
                <a16:creationId xmlns:a16="http://schemas.microsoft.com/office/drawing/2014/main" id="{65D46A15-D204-424C-9BDE-FD25936FBDA9}"/>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1" name="Text Placeholder 6">
            <a:extLst>
              <a:ext uri="{FF2B5EF4-FFF2-40B4-BE49-F238E27FC236}">
                <a16:creationId xmlns:a16="http://schemas.microsoft.com/office/drawing/2014/main" id="{F29F42E2-DD88-43FC-868F-0A331EEB4683}"/>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2" name="Text Placeholder 36">
            <a:extLst>
              <a:ext uri="{FF2B5EF4-FFF2-40B4-BE49-F238E27FC236}">
                <a16:creationId xmlns:a16="http://schemas.microsoft.com/office/drawing/2014/main" id="{2A3732F4-357D-4B54-AE8F-69623465F239}"/>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FBA6FF60-F0B5-EF41-8F61-7F7388FC0D2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10" name="Graphic 4">
            <a:extLst>
              <a:ext uri="{FF2B5EF4-FFF2-40B4-BE49-F238E27FC236}">
                <a16:creationId xmlns:a16="http://schemas.microsoft.com/office/drawing/2014/main" id="{E80A3B36-7B3B-4B55-942B-3355FBD03936}"/>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a:gsLst>
              <a:gs pos="0">
                <a:schemeClr val="accent1">
                  <a:alpha val="90000"/>
                </a:schemeClr>
              </a:gs>
              <a:gs pos="100000">
                <a:schemeClr val="accent3">
                  <a:alpha val="90000"/>
                </a:schemeClr>
              </a:gs>
            </a:gsLst>
            <a:lin ang="10800000" scaled="1"/>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3140894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28844-A910-4780-AA0E-3A212DEAD2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083494-E877-4731-9362-0EF282EF78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D54894-8291-4E66-B3AF-D12038326D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9E1D4A8-EE1A-46AE-8BAB-CE4B0A70CF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335EB0-6A36-47FA-9BF1-32A41A29DC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79B22B-5D67-4173-B283-16E8D157A4F7}"/>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8" name="Footer Placeholder 7">
            <a:extLst>
              <a:ext uri="{FF2B5EF4-FFF2-40B4-BE49-F238E27FC236}">
                <a16:creationId xmlns:a16="http://schemas.microsoft.com/office/drawing/2014/main" id="{07162988-8E2E-44F3-BC08-8D2623928B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5468F3-992E-4EB4-BF45-B1338D60DCB9}"/>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6097371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reaker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3724CE-9E3B-415B-8F28-12EED683E66F}"/>
              </a:ext>
            </a:extLst>
          </p:cNvPr>
          <p:cNvPicPr>
            <a:picLocks noChangeAspect="1"/>
          </p:cNvPicPr>
          <p:nvPr userDrawn="1"/>
        </p:nvPicPr>
        <p:blipFill>
          <a:blip r:embed="rId2"/>
          <a:stretch>
            <a:fillRect/>
          </a:stretch>
        </p:blipFill>
        <p:spPr>
          <a:xfrm>
            <a:off x="0" y="2974"/>
            <a:ext cx="12192000" cy="6852052"/>
          </a:xfrm>
          <a:prstGeom prst="rect">
            <a:avLst/>
          </a:prstGeom>
        </p:spPr>
      </p:pic>
      <p:sp>
        <p:nvSpPr>
          <p:cNvPr id="10" name="Text Placeholder 6">
            <a:extLst>
              <a:ext uri="{FF2B5EF4-FFF2-40B4-BE49-F238E27FC236}">
                <a16:creationId xmlns:a16="http://schemas.microsoft.com/office/drawing/2014/main" id="{77A39ADB-6AFA-4AA0-894C-81B85DA6A355}"/>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1" name="Text Placeholder 36">
            <a:extLst>
              <a:ext uri="{FF2B5EF4-FFF2-40B4-BE49-F238E27FC236}">
                <a16:creationId xmlns:a16="http://schemas.microsoft.com/office/drawing/2014/main" id="{32B9E9F7-7966-45F8-9583-22CBC58C8936}"/>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E9C00A87-B378-2449-BFAA-F7516B2098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Tree>
    <p:extLst>
      <p:ext uri="{BB962C8B-B14F-4D97-AF65-F5344CB8AC3E}">
        <p14:creationId xmlns:p14="http://schemas.microsoft.com/office/powerpoint/2010/main" val="213923795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reaker 2 with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F3CC7F6-FAC2-411A-9CDC-E4CBE9CB982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 Placeholder 6">
            <a:extLst>
              <a:ext uri="{FF2B5EF4-FFF2-40B4-BE49-F238E27FC236}">
                <a16:creationId xmlns:a16="http://schemas.microsoft.com/office/drawing/2014/main" id="{70B6A775-70C9-49CA-A602-22A10909E69E}"/>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3" name="Text Placeholder 36">
            <a:extLst>
              <a:ext uri="{FF2B5EF4-FFF2-40B4-BE49-F238E27FC236}">
                <a16:creationId xmlns:a16="http://schemas.microsoft.com/office/drawing/2014/main" id="{D40DDC5F-891A-471E-8BD0-0474690E2A3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8" name="Graphic 7">
            <a:extLst>
              <a:ext uri="{FF2B5EF4-FFF2-40B4-BE49-F238E27FC236}">
                <a16:creationId xmlns:a16="http://schemas.microsoft.com/office/drawing/2014/main" id="{692456E2-C3AD-CF4A-8545-5A108C8DB8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7" name="Picture Placeholder 6">
            <a:extLst>
              <a:ext uri="{FF2B5EF4-FFF2-40B4-BE49-F238E27FC236}">
                <a16:creationId xmlns:a16="http://schemas.microsoft.com/office/drawing/2014/main" id="{CBF5291B-4AE1-4EF1-B31D-7344D1447A3E}"/>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4" name="Graphic 4">
            <a:extLst>
              <a:ext uri="{FF2B5EF4-FFF2-40B4-BE49-F238E27FC236}">
                <a16:creationId xmlns:a16="http://schemas.microsoft.com/office/drawing/2014/main" id="{73457F43-AF46-4CEC-A27C-D36D79774E47}"/>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flip="none" rotWithShape="1">
            <a:gsLst>
              <a:gs pos="0">
                <a:schemeClr val="bg1">
                  <a:alpha val="85000"/>
                </a:schemeClr>
              </a:gs>
              <a:gs pos="100000">
                <a:schemeClr val="bg1">
                  <a:alpha val="25000"/>
                </a:schemeClr>
              </a:gs>
            </a:gsLst>
            <a:lin ang="2700000" scaled="1"/>
            <a:tileRect/>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4586928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reaker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BE30D9-F1F5-405F-86C3-2F22D1D2FEBE}"/>
              </a:ext>
            </a:extLst>
          </p:cNvPr>
          <p:cNvPicPr>
            <a:picLocks noChangeAspect="1"/>
          </p:cNvPicPr>
          <p:nvPr userDrawn="1"/>
        </p:nvPicPr>
        <p:blipFill>
          <a:blip r:embed="rId2"/>
          <a:stretch>
            <a:fillRect/>
          </a:stretch>
        </p:blipFill>
        <p:spPr>
          <a:xfrm>
            <a:off x="0" y="2974"/>
            <a:ext cx="12192000" cy="6852052"/>
          </a:xfrm>
          <a:prstGeom prst="rect">
            <a:avLst/>
          </a:prstGeom>
        </p:spPr>
      </p:pic>
      <p:sp>
        <p:nvSpPr>
          <p:cNvPr id="10" name="Text Placeholder 6">
            <a:extLst>
              <a:ext uri="{FF2B5EF4-FFF2-40B4-BE49-F238E27FC236}">
                <a16:creationId xmlns:a16="http://schemas.microsoft.com/office/drawing/2014/main" id="{BD759CD5-7733-4865-94D0-3C025197BDF4}"/>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1" name="Text Placeholder 36">
            <a:extLst>
              <a:ext uri="{FF2B5EF4-FFF2-40B4-BE49-F238E27FC236}">
                <a16:creationId xmlns:a16="http://schemas.microsoft.com/office/drawing/2014/main" id="{63EAE161-4096-4980-91F6-CDB2C71A7D75}"/>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81D6A819-65B1-B548-B13A-86D19D57070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Tree>
    <p:extLst>
      <p:ext uri="{BB962C8B-B14F-4D97-AF65-F5344CB8AC3E}">
        <p14:creationId xmlns:p14="http://schemas.microsoft.com/office/powerpoint/2010/main" val="264497386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reaker 3 with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6C29118-FAEA-4CFC-B758-3A462877CE2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 Placeholder 6">
            <a:extLst>
              <a:ext uri="{FF2B5EF4-FFF2-40B4-BE49-F238E27FC236}">
                <a16:creationId xmlns:a16="http://schemas.microsoft.com/office/drawing/2014/main" id="{3276A094-0F46-4740-8A23-81D51CF45E39}"/>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3" name="Text Placeholder 36">
            <a:extLst>
              <a:ext uri="{FF2B5EF4-FFF2-40B4-BE49-F238E27FC236}">
                <a16:creationId xmlns:a16="http://schemas.microsoft.com/office/drawing/2014/main" id="{7531585B-D5C3-489D-AFCF-1915A1CAFE9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8" name="Graphic 7">
            <a:extLst>
              <a:ext uri="{FF2B5EF4-FFF2-40B4-BE49-F238E27FC236}">
                <a16:creationId xmlns:a16="http://schemas.microsoft.com/office/drawing/2014/main" id="{24F2AF89-5A43-E046-9CEF-D6E00063F8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7" name="Picture Placeholder 6">
            <a:extLst>
              <a:ext uri="{FF2B5EF4-FFF2-40B4-BE49-F238E27FC236}">
                <a16:creationId xmlns:a16="http://schemas.microsoft.com/office/drawing/2014/main" id="{C4F2BC1D-0A56-4D3F-AD9D-87EE429C75BD}"/>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4" name="Graphic 4">
            <a:extLst>
              <a:ext uri="{FF2B5EF4-FFF2-40B4-BE49-F238E27FC236}">
                <a16:creationId xmlns:a16="http://schemas.microsoft.com/office/drawing/2014/main" id="{13D5E389-D119-4E18-AE55-BD6E21699EE7}"/>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flip="none" rotWithShape="1">
            <a:gsLst>
              <a:gs pos="0">
                <a:schemeClr val="bg1">
                  <a:alpha val="85000"/>
                </a:schemeClr>
              </a:gs>
              <a:gs pos="100000">
                <a:schemeClr val="bg1">
                  <a:alpha val="25000"/>
                </a:schemeClr>
              </a:gs>
            </a:gsLst>
            <a:lin ang="2700000" scaled="1"/>
            <a:tileRect/>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309213986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9" name="Title 1">
            <a:extLst>
              <a:ext uri="{FF2B5EF4-FFF2-40B4-BE49-F238E27FC236}">
                <a16:creationId xmlns:a16="http://schemas.microsoft.com/office/drawing/2014/main" id="{69494F05-31C1-634D-9E5D-BB36E930BA7D}"/>
              </a:ext>
            </a:extLst>
          </p:cNvPr>
          <p:cNvSpPr>
            <a:spLocks noGrp="1"/>
          </p:cNvSpPr>
          <p:nvPr>
            <p:ph type="title" hasCustomPrompt="1"/>
          </p:nvPr>
        </p:nvSpPr>
        <p:spPr>
          <a:xfrm>
            <a:off x="609600" y="609600"/>
            <a:ext cx="85344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pic>
        <p:nvPicPr>
          <p:cNvPr id="11" name="Picture 10">
            <a:extLst>
              <a:ext uri="{FF2B5EF4-FFF2-40B4-BE49-F238E27FC236}">
                <a16:creationId xmlns:a16="http://schemas.microsoft.com/office/drawing/2014/main" id="{C37E1C0B-25CE-49AB-9945-14AC3E602816}"/>
              </a:ext>
            </a:extLst>
          </p:cNvPr>
          <p:cNvPicPr>
            <a:picLocks noChangeAspect="1"/>
          </p:cNvPicPr>
          <p:nvPr userDrawn="1"/>
        </p:nvPicPr>
        <p:blipFill rotWithShape="1">
          <a:blip r:embed="rId3"/>
          <a:srcRect l="72237" b="37123"/>
          <a:stretch/>
        </p:blipFill>
        <p:spPr>
          <a:xfrm>
            <a:off x="8807116" y="0"/>
            <a:ext cx="3384884" cy="4312118"/>
          </a:xfrm>
          <a:prstGeom prst="rect">
            <a:avLst/>
          </a:prstGeom>
        </p:spPr>
      </p:pic>
      <p:pic>
        <p:nvPicPr>
          <p:cNvPr id="12" name="Picture 11">
            <a:extLst>
              <a:ext uri="{FF2B5EF4-FFF2-40B4-BE49-F238E27FC236}">
                <a16:creationId xmlns:a16="http://schemas.microsoft.com/office/drawing/2014/main" id="{37DE9540-572B-49EB-BBE1-8F5ABA880A93}"/>
              </a:ext>
            </a:extLst>
          </p:cNvPr>
          <p:cNvPicPr>
            <a:picLocks noChangeAspect="1"/>
          </p:cNvPicPr>
          <p:nvPr userDrawn="1"/>
        </p:nvPicPr>
        <p:blipFill>
          <a:blip r:embed="rId4"/>
          <a:stretch>
            <a:fillRect/>
          </a:stretch>
        </p:blipFill>
        <p:spPr>
          <a:xfrm>
            <a:off x="0" y="6781800"/>
            <a:ext cx="12192000" cy="76200"/>
          </a:xfrm>
          <a:prstGeom prst="rect">
            <a:avLst/>
          </a:prstGeom>
        </p:spPr>
      </p:pic>
      <p:sp>
        <p:nvSpPr>
          <p:cNvPr id="15" name="Content Placeholder 2">
            <a:extLst>
              <a:ext uri="{FF2B5EF4-FFF2-40B4-BE49-F238E27FC236}">
                <a16:creationId xmlns:a16="http://schemas.microsoft.com/office/drawing/2014/main" id="{C216CBA1-BEA5-4928-B940-38E632C00C6F}"/>
              </a:ext>
            </a:extLst>
          </p:cNvPr>
          <p:cNvSpPr>
            <a:spLocks noGrp="1"/>
          </p:cNvSpPr>
          <p:nvPr>
            <p:ph sz="quarter" idx="21" hasCustomPrompt="1"/>
          </p:nvPr>
        </p:nvSpPr>
        <p:spPr>
          <a:xfrm>
            <a:off x="609599" y="1371600"/>
            <a:ext cx="8867775" cy="45069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13853761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9" name="Title 1">
            <a:extLst>
              <a:ext uri="{FF2B5EF4-FFF2-40B4-BE49-F238E27FC236}">
                <a16:creationId xmlns:a16="http://schemas.microsoft.com/office/drawing/2014/main" id="{69494F05-31C1-634D-9E5D-BB36E930BA7D}"/>
              </a:ext>
            </a:extLst>
          </p:cNvPr>
          <p:cNvSpPr>
            <a:spLocks noGrp="1"/>
          </p:cNvSpPr>
          <p:nvPr>
            <p:ph type="title" hasCustomPrompt="1"/>
          </p:nvPr>
        </p:nvSpPr>
        <p:spPr>
          <a:xfrm>
            <a:off x="609600" y="609600"/>
            <a:ext cx="10974018" cy="410233"/>
          </a:xfrm>
          <a:prstGeom prst="rect">
            <a:avLst/>
          </a:prstGeom>
        </p:spPr>
        <p:txBody>
          <a:bodyPr lIns="0" tIns="0" rIns="0" bIns="0" anchor="t">
            <a:noAutofit/>
          </a:bodyPr>
          <a:lstStyle>
            <a:lvl1pPr>
              <a:defRPr lang="en-US" sz="2400" b="1" dirty="0">
                <a:solidFill>
                  <a:srgbClr val="000000"/>
                </a:solidFill>
                <a:latin typeface="Arial" panose="020B0604020202020204" pitchFamily="34" charset="0"/>
                <a:cs typeface="Arial" panose="020B0604020202020204" pitchFamily="34" charset="0"/>
              </a:defRPr>
            </a:lvl1pPr>
          </a:lstStyle>
          <a:p>
            <a:pPr lvl="0"/>
            <a:r>
              <a:rPr lang="en-GB" noProof="0"/>
              <a:t>Click to edit master title style</a:t>
            </a:r>
          </a:p>
        </p:txBody>
      </p:sp>
      <p:sp>
        <p:nvSpPr>
          <p:cNvPr id="15" name="Text Placeholder 14">
            <a:extLst>
              <a:ext uri="{FF2B5EF4-FFF2-40B4-BE49-F238E27FC236}">
                <a16:creationId xmlns:a16="http://schemas.microsoft.com/office/drawing/2014/main" id="{49210AAC-8FF8-46F0-A01F-0BD24111C393}"/>
              </a:ext>
            </a:extLst>
          </p:cNvPr>
          <p:cNvSpPr>
            <a:spLocks noGrp="1"/>
          </p:cNvSpPr>
          <p:nvPr>
            <p:ph type="body" sz="quarter" idx="10" hasCustomPrompt="1"/>
          </p:nvPr>
        </p:nvSpPr>
        <p:spPr>
          <a:xfrm>
            <a:off x="6096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1600" b="1" smtClean="0">
                <a:solidFill>
                  <a:srgbClr val="000000"/>
                </a:solidFill>
                <a:latin typeface="Arial" panose="020B0604020202020204" pitchFamily="34" charset="0"/>
                <a:cs typeface="Arial" panose="020B0604020202020204" pitchFamily="34" charset="0"/>
              </a:defRPr>
            </a:lvl1pPr>
            <a:lvl2pPr>
              <a:defRPr lang="en-US" sz="1800" smtClean="0">
                <a:solidFill>
                  <a:schemeClr val="lt1"/>
                </a:solidFill>
              </a:defRPr>
            </a:lvl2pPr>
            <a:lvl3pPr>
              <a:defRPr lang="en-US" sz="1800" smtClean="0">
                <a:solidFill>
                  <a:schemeClr val="lt1"/>
                </a:solidFill>
              </a:defRPr>
            </a:lvl3pPr>
            <a:lvl4pPr>
              <a:defRPr lang="en-US" smtClean="0">
                <a:solidFill>
                  <a:schemeClr val="lt1"/>
                </a:solidFill>
              </a:defRPr>
            </a:lvl4pPr>
            <a:lvl5pPr>
              <a:defRPr lang="en-US">
                <a:solidFill>
                  <a:schemeClr val="lt1"/>
                </a:solidFill>
              </a:defRPr>
            </a:lvl5pPr>
          </a:lstStyle>
          <a:p>
            <a:pPr marL="0" lvl="0" algn="ctr"/>
            <a:r>
              <a:rPr lang="en-GB" noProof="0"/>
              <a:t>##</a:t>
            </a:r>
          </a:p>
        </p:txBody>
      </p:sp>
      <p:sp>
        <p:nvSpPr>
          <p:cNvPr id="17" name="Text Placeholder 14">
            <a:extLst>
              <a:ext uri="{FF2B5EF4-FFF2-40B4-BE49-F238E27FC236}">
                <a16:creationId xmlns:a16="http://schemas.microsoft.com/office/drawing/2014/main" id="{F49B1255-E616-42CA-9A44-9B8D3D3EFE76}"/>
              </a:ext>
            </a:extLst>
          </p:cNvPr>
          <p:cNvSpPr>
            <a:spLocks noGrp="1"/>
          </p:cNvSpPr>
          <p:nvPr>
            <p:ph type="body" sz="quarter" idx="11" hasCustomPrompt="1"/>
          </p:nvPr>
        </p:nvSpPr>
        <p:spPr>
          <a:xfrm>
            <a:off x="6096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18" name="Text Placeholder 14">
            <a:extLst>
              <a:ext uri="{FF2B5EF4-FFF2-40B4-BE49-F238E27FC236}">
                <a16:creationId xmlns:a16="http://schemas.microsoft.com/office/drawing/2014/main" id="{0236DF5E-02FB-4D0D-B154-96FBE01314E9}"/>
              </a:ext>
            </a:extLst>
          </p:cNvPr>
          <p:cNvSpPr>
            <a:spLocks noGrp="1"/>
          </p:cNvSpPr>
          <p:nvPr>
            <p:ph type="body" sz="quarter" idx="12" hasCustomPrompt="1"/>
          </p:nvPr>
        </p:nvSpPr>
        <p:spPr>
          <a:xfrm>
            <a:off x="6096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GB" noProof="0"/>
              <a:t>##</a:t>
            </a:r>
          </a:p>
        </p:txBody>
      </p:sp>
      <p:sp>
        <p:nvSpPr>
          <p:cNvPr id="19" name="Text Placeholder 14">
            <a:extLst>
              <a:ext uri="{FF2B5EF4-FFF2-40B4-BE49-F238E27FC236}">
                <a16:creationId xmlns:a16="http://schemas.microsoft.com/office/drawing/2014/main" id="{5E386D22-AEA2-4022-826F-AC213839AC3D}"/>
              </a:ext>
            </a:extLst>
          </p:cNvPr>
          <p:cNvSpPr>
            <a:spLocks noGrp="1"/>
          </p:cNvSpPr>
          <p:nvPr>
            <p:ph type="body" sz="quarter" idx="13" hasCustomPrompt="1"/>
          </p:nvPr>
        </p:nvSpPr>
        <p:spPr>
          <a:xfrm>
            <a:off x="6096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20" name="Text Placeholder 14">
            <a:extLst>
              <a:ext uri="{FF2B5EF4-FFF2-40B4-BE49-F238E27FC236}">
                <a16:creationId xmlns:a16="http://schemas.microsoft.com/office/drawing/2014/main" id="{85A245C2-2791-408B-AB20-FBD474E7059A}"/>
              </a:ext>
            </a:extLst>
          </p:cNvPr>
          <p:cNvSpPr>
            <a:spLocks noGrp="1"/>
          </p:cNvSpPr>
          <p:nvPr>
            <p:ph type="body" sz="quarter" idx="14" hasCustomPrompt="1"/>
          </p:nvPr>
        </p:nvSpPr>
        <p:spPr>
          <a:xfrm>
            <a:off x="6096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1" name="Text Placeholder 14">
            <a:extLst>
              <a:ext uri="{FF2B5EF4-FFF2-40B4-BE49-F238E27FC236}">
                <a16:creationId xmlns:a16="http://schemas.microsoft.com/office/drawing/2014/main" id="{60286D20-16B3-4C48-B086-37FAD17EAB81}"/>
              </a:ext>
            </a:extLst>
          </p:cNvPr>
          <p:cNvSpPr>
            <a:spLocks noGrp="1"/>
          </p:cNvSpPr>
          <p:nvPr>
            <p:ph type="body" sz="quarter" idx="15" hasCustomPrompt="1"/>
          </p:nvPr>
        </p:nvSpPr>
        <p:spPr>
          <a:xfrm>
            <a:off x="62484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US"/>
              <a:t>##</a:t>
            </a:r>
          </a:p>
        </p:txBody>
      </p:sp>
      <p:sp>
        <p:nvSpPr>
          <p:cNvPr id="22" name="Text Placeholder 14">
            <a:extLst>
              <a:ext uri="{FF2B5EF4-FFF2-40B4-BE49-F238E27FC236}">
                <a16:creationId xmlns:a16="http://schemas.microsoft.com/office/drawing/2014/main" id="{11965CC1-CBF3-4456-B704-4C8BEF2E971B}"/>
              </a:ext>
            </a:extLst>
          </p:cNvPr>
          <p:cNvSpPr>
            <a:spLocks noGrp="1"/>
          </p:cNvSpPr>
          <p:nvPr>
            <p:ph type="body" sz="quarter" idx="16" hasCustomPrompt="1"/>
          </p:nvPr>
        </p:nvSpPr>
        <p:spPr>
          <a:xfrm>
            <a:off x="62484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3" name="Text Placeholder 14">
            <a:extLst>
              <a:ext uri="{FF2B5EF4-FFF2-40B4-BE49-F238E27FC236}">
                <a16:creationId xmlns:a16="http://schemas.microsoft.com/office/drawing/2014/main" id="{8D1A46BB-CD37-4782-8D2C-2AF2ED290C5D}"/>
              </a:ext>
            </a:extLst>
          </p:cNvPr>
          <p:cNvSpPr>
            <a:spLocks noGrp="1"/>
          </p:cNvSpPr>
          <p:nvPr>
            <p:ph type="body" sz="quarter" idx="17" hasCustomPrompt="1"/>
          </p:nvPr>
        </p:nvSpPr>
        <p:spPr>
          <a:xfrm>
            <a:off x="62484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4" name="Text Placeholder 14">
            <a:extLst>
              <a:ext uri="{FF2B5EF4-FFF2-40B4-BE49-F238E27FC236}">
                <a16:creationId xmlns:a16="http://schemas.microsoft.com/office/drawing/2014/main" id="{53808691-F177-4AF9-A74A-E9C0154D68C9}"/>
              </a:ext>
            </a:extLst>
          </p:cNvPr>
          <p:cNvSpPr>
            <a:spLocks noGrp="1"/>
          </p:cNvSpPr>
          <p:nvPr>
            <p:ph type="body" sz="quarter" idx="18" hasCustomPrompt="1"/>
          </p:nvPr>
        </p:nvSpPr>
        <p:spPr>
          <a:xfrm>
            <a:off x="62484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GB" noProof="0"/>
              <a:t>##</a:t>
            </a:r>
          </a:p>
        </p:txBody>
      </p:sp>
      <p:sp>
        <p:nvSpPr>
          <p:cNvPr id="25" name="Text Placeholder 14">
            <a:extLst>
              <a:ext uri="{FF2B5EF4-FFF2-40B4-BE49-F238E27FC236}">
                <a16:creationId xmlns:a16="http://schemas.microsoft.com/office/drawing/2014/main" id="{D8B702E8-22A7-450D-B7D9-546DEE0B4D67}"/>
              </a:ext>
            </a:extLst>
          </p:cNvPr>
          <p:cNvSpPr>
            <a:spLocks noGrp="1"/>
          </p:cNvSpPr>
          <p:nvPr>
            <p:ph type="body" sz="quarter" idx="19" hasCustomPrompt="1"/>
          </p:nvPr>
        </p:nvSpPr>
        <p:spPr>
          <a:xfrm>
            <a:off x="62484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26" name="Text Placeholder 27">
            <a:extLst>
              <a:ext uri="{FF2B5EF4-FFF2-40B4-BE49-F238E27FC236}">
                <a16:creationId xmlns:a16="http://schemas.microsoft.com/office/drawing/2014/main" id="{D30610FB-2D5B-4047-90F6-6F14FC1525B9}"/>
              </a:ext>
            </a:extLst>
          </p:cNvPr>
          <p:cNvSpPr>
            <a:spLocks noGrp="1"/>
          </p:cNvSpPr>
          <p:nvPr>
            <p:ph type="body" sz="quarter" idx="20" hasCustomPrompt="1"/>
          </p:nvPr>
        </p:nvSpPr>
        <p:spPr>
          <a:xfrm>
            <a:off x="1400174"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7" name="Text Placeholder 27">
            <a:extLst>
              <a:ext uri="{FF2B5EF4-FFF2-40B4-BE49-F238E27FC236}">
                <a16:creationId xmlns:a16="http://schemas.microsoft.com/office/drawing/2014/main" id="{3AA40F9A-BFAC-4100-AEFA-B64A4C0E8C0D}"/>
              </a:ext>
            </a:extLst>
          </p:cNvPr>
          <p:cNvSpPr>
            <a:spLocks noGrp="1"/>
          </p:cNvSpPr>
          <p:nvPr>
            <p:ph type="body" sz="quarter" idx="21" hasCustomPrompt="1"/>
          </p:nvPr>
        </p:nvSpPr>
        <p:spPr>
          <a:xfrm>
            <a:off x="1400174" y="1912825"/>
            <a:ext cx="4543426" cy="193899"/>
          </a:xfrm>
          <a:prstGeom prst="rect">
            <a:avLst/>
          </a:prstGeom>
        </p:spPr>
        <p:txBody>
          <a:bodyPr lIns="0" tIns="0" rIns="0" bIns="0" anchor="t">
            <a:noAutofit/>
          </a:bodyPr>
          <a:lstStyle>
            <a:lvl1pPr marL="0" indent="0">
              <a:buNone/>
              <a:defRPr sz="1200" b="0" baseline="0">
                <a:solidFill>
                  <a:srgbClr val="000000"/>
                </a:solidFill>
                <a:latin typeface="Arial" panose="020B0604020202020204" pitchFamily="34" charset="0"/>
              </a:defRPr>
            </a:lvl1pPr>
          </a:lstStyle>
          <a:p>
            <a:pPr lvl="0"/>
            <a:r>
              <a:rPr lang="en-GB" noProof="0"/>
              <a:t>Subtitle</a:t>
            </a:r>
          </a:p>
        </p:txBody>
      </p:sp>
      <p:sp>
        <p:nvSpPr>
          <p:cNvPr id="28" name="Text Placeholder 27">
            <a:extLst>
              <a:ext uri="{FF2B5EF4-FFF2-40B4-BE49-F238E27FC236}">
                <a16:creationId xmlns:a16="http://schemas.microsoft.com/office/drawing/2014/main" id="{7F2224A7-03BE-4251-B0FB-BE7B3E9D3D9D}"/>
              </a:ext>
            </a:extLst>
          </p:cNvPr>
          <p:cNvSpPr>
            <a:spLocks noGrp="1"/>
          </p:cNvSpPr>
          <p:nvPr>
            <p:ph type="body" sz="quarter" idx="22" hasCustomPrompt="1"/>
          </p:nvPr>
        </p:nvSpPr>
        <p:spPr>
          <a:xfrm>
            <a:off x="1400174"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9" name="Text Placeholder 27">
            <a:extLst>
              <a:ext uri="{FF2B5EF4-FFF2-40B4-BE49-F238E27FC236}">
                <a16:creationId xmlns:a16="http://schemas.microsoft.com/office/drawing/2014/main" id="{92FEDE8A-0582-4ABC-B3D1-9BA3C1D54A1D}"/>
              </a:ext>
            </a:extLst>
          </p:cNvPr>
          <p:cNvSpPr>
            <a:spLocks noGrp="1"/>
          </p:cNvSpPr>
          <p:nvPr>
            <p:ph type="body" sz="quarter" idx="23" hasCustomPrompt="1"/>
          </p:nvPr>
        </p:nvSpPr>
        <p:spPr>
          <a:xfrm>
            <a:off x="1400174"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0" name="Text Placeholder 27">
            <a:extLst>
              <a:ext uri="{FF2B5EF4-FFF2-40B4-BE49-F238E27FC236}">
                <a16:creationId xmlns:a16="http://schemas.microsoft.com/office/drawing/2014/main" id="{B0678AC4-5964-4B76-A4B7-C2497933DE1F}"/>
              </a:ext>
            </a:extLst>
          </p:cNvPr>
          <p:cNvSpPr>
            <a:spLocks noGrp="1"/>
          </p:cNvSpPr>
          <p:nvPr>
            <p:ph type="body" sz="quarter" idx="24" hasCustomPrompt="1"/>
          </p:nvPr>
        </p:nvSpPr>
        <p:spPr>
          <a:xfrm>
            <a:off x="1400174"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1" name="Text Placeholder 27">
            <a:extLst>
              <a:ext uri="{FF2B5EF4-FFF2-40B4-BE49-F238E27FC236}">
                <a16:creationId xmlns:a16="http://schemas.microsoft.com/office/drawing/2014/main" id="{79497123-1128-4478-8F9E-5E31BD54A1FC}"/>
              </a:ext>
            </a:extLst>
          </p:cNvPr>
          <p:cNvSpPr>
            <a:spLocks noGrp="1"/>
          </p:cNvSpPr>
          <p:nvPr>
            <p:ph type="body" sz="quarter" idx="25" hasCustomPrompt="1"/>
          </p:nvPr>
        </p:nvSpPr>
        <p:spPr>
          <a:xfrm>
            <a:off x="1400174"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2" name="Text Placeholder 27">
            <a:extLst>
              <a:ext uri="{FF2B5EF4-FFF2-40B4-BE49-F238E27FC236}">
                <a16:creationId xmlns:a16="http://schemas.microsoft.com/office/drawing/2014/main" id="{67DF4FAC-E9AA-4F7C-B482-178AEF72E41D}"/>
              </a:ext>
            </a:extLst>
          </p:cNvPr>
          <p:cNvSpPr>
            <a:spLocks noGrp="1"/>
          </p:cNvSpPr>
          <p:nvPr>
            <p:ph type="body" sz="quarter" idx="26" hasCustomPrompt="1"/>
          </p:nvPr>
        </p:nvSpPr>
        <p:spPr>
          <a:xfrm>
            <a:off x="1400174"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3" name="Text Placeholder 27">
            <a:extLst>
              <a:ext uri="{FF2B5EF4-FFF2-40B4-BE49-F238E27FC236}">
                <a16:creationId xmlns:a16="http://schemas.microsoft.com/office/drawing/2014/main" id="{9A20ACD0-DC10-4ED1-B7E0-60C6B8F45033}"/>
              </a:ext>
            </a:extLst>
          </p:cNvPr>
          <p:cNvSpPr>
            <a:spLocks noGrp="1"/>
          </p:cNvSpPr>
          <p:nvPr>
            <p:ph type="body" sz="quarter" idx="27" hasCustomPrompt="1"/>
          </p:nvPr>
        </p:nvSpPr>
        <p:spPr>
          <a:xfrm>
            <a:off x="1400174"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4" name="Text Placeholder 27">
            <a:extLst>
              <a:ext uri="{FF2B5EF4-FFF2-40B4-BE49-F238E27FC236}">
                <a16:creationId xmlns:a16="http://schemas.microsoft.com/office/drawing/2014/main" id="{3D3C5426-2C85-4C2E-B0BD-4220616FCC88}"/>
              </a:ext>
            </a:extLst>
          </p:cNvPr>
          <p:cNvSpPr>
            <a:spLocks noGrp="1"/>
          </p:cNvSpPr>
          <p:nvPr>
            <p:ph type="body" sz="quarter" idx="28" hasCustomPrompt="1"/>
          </p:nvPr>
        </p:nvSpPr>
        <p:spPr>
          <a:xfrm>
            <a:off x="1400174"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5" name="Text Placeholder 27">
            <a:extLst>
              <a:ext uri="{FF2B5EF4-FFF2-40B4-BE49-F238E27FC236}">
                <a16:creationId xmlns:a16="http://schemas.microsoft.com/office/drawing/2014/main" id="{998919EA-561D-4991-856B-C98AFCB19456}"/>
              </a:ext>
            </a:extLst>
          </p:cNvPr>
          <p:cNvSpPr>
            <a:spLocks noGrp="1"/>
          </p:cNvSpPr>
          <p:nvPr>
            <p:ph type="body" sz="quarter" idx="29" hasCustomPrompt="1"/>
          </p:nvPr>
        </p:nvSpPr>
        <p:spPr>
          <a:xfrm>
            <a:off x="1400174"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6" name="Text Placeholder 27">
            <a:extLst>
              <a:ext uri="{FF2B5EF4-FFF2-40B4-BE49-F238E27FC236}">
                <a16:creationId xmlns:a16="http://schemas.microsoft.com/office/drawing/2014/main" id="{62424A79-48BA-4858-AF15-7372F7F10548}"/>
              </a:ext>
            </a:extLst>
          </p:cNvPr>
          <p:cNvSpPr>
            <a:spLocks noGrp="1"/>
          </p:cNvSpPr>
          <p:nvPr>
            <p:ph type="body" sz="quarter" idx="30" hasCustomPrompt="1"/>
          </p:nvPr>
        </p:nvSpPr>
        <p:spPr>
          <a:xfrm>
            <a:off x="7038975"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a:t>Title</a:t>
            </a:r>
          </a:p>
        </p:txBody>
      </p:sp>
      <p:sp>
        <p:nvSpPr>
          <p:cNvPr id="37" name="Text Placeholder 27">
            <a:extLst>
              <a:ext uri="{FF2B5EF4-FFF2-40B4-BE49-F238E27FC236}">
                <a16:creationId xmlns:a16="http://schemas.microsoft.com/office/drawing/2014/main" id="{1D447F5B-80EA-497D-AA1D-DD3C6BB53902}"/>
              </a:ext>
            </a:extLst>
          </p:cNvPr>
          <p:cNvSpPr>
            <a:spLocks noGrp="1"/>
          </p:cNvSpPr>
          <p:nvPr>
            <p:ph type="body" sz="quarter" idx="31" hasCustomPrompt="1"/>
          </p:nvPr>
        </p:nvSpPr>
        <p:spPr>
          <a:xfrm>
            <a:off x="7038975" y="1912825"/>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8" name="Text Placeholder 27">
            <a:extLst>
              <a:ext uri="{FF2B5EF4-FFF2-40B4-BE49-F238E27FC236}">
                <a16:creationId xmlns:a16="http://schemas.microsoft.com/office/drawing/2014/main" id="{1C7AC752-B563-43F1-B875-7216E9902D64}"/>
              </a:ext>
            </a:extLst>
          </p:cNvPr>
          <p:cNvSpPr>
            <a:spLocks noGrp="1"/>
          </p:cNvSpPr>
          <p:nvPr>
            <p:ph type="body" sz="quarter" idx="32" hasCustomPrompt="1"/>
          </p:nvPr>
        </p:nvSpPr>
        <p:spPr>
          <a:xfrm>
            <a:off x="7038975"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9" name="Text Placeholder 27">
            <a:extLst>
              <a:ext uri="{FF2B5EF4-FFF2-40B4-BE49-F238E27FC236}">
                <a16:creationId xmlns:a16="http://schemas.microsoft.com/office/drawing/2014/main" id="{A5E8293D-BB96-4E02-A5C6-F70D35C1FDF1}"/>
              </a:ext>
            </a:extLst>
          </p:cNvPr>
          <p:cNvSpPr>
            <a:spLocks noGrp="1"/>
          </p:cNvSpPr>
          <p:nvPr>
            <p:ph type="body" sz="quarter" idx="33" hasCustomPrompt="1"/>
          </p:nvPr>
        </p:nvSpPr>
        <p:spPr>
          <a:xfrm>
            <a:off x="7038975"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0" name="Text Placeholder 27">
            <a:extLst>
              <a:ext uri="{FF2B5EF4-FFF2-40B4-BE49-F238E27FC236}">
                <a16:creationId xmlns:a16="http://schemas.microsoft.com/office/drawing/2014/main" id="{8438E67E-BBB0-4E73-8AA8-1AB3943C4906}"/>
              </a:ext>
            </a:extLst>
          </p:cNvPr>
          <p:cNvSpPr>
            <a:spLocks noGrp="1"/>
          </p:cNvSpPr>
          <p:nvPr>
            <p:ph type="body" sz="quarter" idx="34" hasCustomPrompt="1"/>
          </p:nvPr>
        </p:nvSpPr>
        <p:spPr>
          <a:xfrm>
            <a:off x="7038975"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1" name="Text Placeholder 27">
            <a:extLst>
              <a:ext uri="{FF2B5EF4-FFF2-40B4-BE49-F238E27FC236}">
                <a16:creationId xmlns:a16="http://schemas.microsoft.com/office/drawing/2014/main" id="{18983759-EA5A-44E5-B519-BF9184F8446A}"/>
              </a:ext>
            </a:extLst>
          </p:cNvPr>
          <p:cNvSpPr>
            <a:spLocks noGrp="1"/>
          </p:cNvSpPr>
          <p:nvPr>
            <p:ph type="body" sz="quarter" idx="35" hasCustomPrompt="1"/>
          </p:nvPr>
        </p:nvSpPr>
        <p:spPr>
          <a:xfrm>
            <a:off x="7038975"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2" name="Text Placeholder 27">
            <a:extLst>
              <a:ext uri="{FF2B5EF4-FFF2-40B4-BE49-F238E27FC236}">
                <a16:creationId xmlns:a16="http://schemas.microsoft.com/office/drawing/2014/main" id="{B03717EB-1B0E-4D72-814C-16B2135DE997}"/>
              </a:ext>
            </a:extLst>
          </p:cNvPr>
          <p:cNvSpPr>
            <a:spLocks noGrp="1"/>
          </p:cNvSpPr>
          <p:nvPr>
            <p:ph type="body" sz="quarter" idx="36" hasCustomPrompt="1"/>
          </p:nvPr>
        </p:nvSpPr>
        <p:spPr>
          <a:xfrm>
            <a:off x="7038975"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3" name="Text Placeholder 27">
            <a:extLst>
              <a:ext uri="{FF2B5EF4-FFF2-40B4-BE49-F238E27FC236}">
                <a16:creationId xmlns:a16="http://schemas.microsoft.com/office/drawing/2014/main" id="{C0EA8A55-A193-4401-832A-FCDC1B4649F4}"/>
              </a:ext>
            </a:extLst>
          </p:cNvPr>
          <p:cNvSpPr>
            <a:spLocks noGrp="1"/>
          </p:cNvSpPr>
          <p:nvPr>
            <p:ph type="body" sz="quarter" idx="37" hasCustomPrompt="1"/>
          </p:nvPr>
        </p:nvSpPr>
        <p:spPr>
          <a:xfrm>
            <a:off x="7038975"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4" name="Text Placeholder 27">
            <a:extLst>
              <a:ext uri="{FF2B5EF4-FFF2-40B4-BE49-F238E27FC236}">
                <a16:creationId xmlns:a16="http://schemas.microsoft.com/office/drawing/2014/main" id="{18967966-2CC7-49EC-856A-6A95F25DE04D}"/>
              </a:ext>
            </a:extLst>
          </p:cNvPr>
          <p:cNvSpPr>
            <a:spLocks noGrp="1"/>
          </p:cNvSpPr>
          <p:nvPr>
            <p:ph type="body" sz="quarter" idx="38" hasCustomPrompt="1"/>
          </p:nvPr>
        </p:nvSpPr>
        <p:spPr>
          <a:xfrm>
            <a:off x="7038975"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5" name="Text Placeholder 27">
            <a:extLst>
              <a:ext uri="{FF2B5EF4-FFF2-40B4-BE49-F238E27FC236}">
                <a16:creationId xmlns:a16="http://schemas.microsoft.com/office/drawing/2014/main" id="{94563EDB-19D3-4C6D-B26E-6D7BE8AC5F02}"/>
              </a:ext>
            </a:extLst>
          </p:cNvPr>
          <p:cNvSpPr>
            <a:spLocks noGrp="1"/>
          </p:cNvSpPr>
          <p:nvPr>
            <p:ph type="body" sz="quarter" idx="39" hasCustomPrompt="1"/>
          </p:nvPr>
        </p:nvSpPr>
        <p:spPr>
          <a:xfrm>
            <a:off x="7038975"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pic>
        <p:nvPicPr>
          <p:cNvPr id="46" name="Picture 45">
            <a:extLst>
              <a:ext uri="{FF2B5EF4-FFF2-40B4-BE49-F238E27FC236}">
                <a16:creationId xmlns:a16="http://schemas.microsoft.com/office/drawing/2014/main" id="{F2286CEB-5B18-4C2E-9F66-09CDC3D49708}"/>
              </a:ext>
            </a:extLst>
          </p:cNvPr>
          <p:cNvPicPr>
            <a:picLocks noChangeAspect="1"/>
          </p:cNvPicPr>
          <p:nvPr userDrawn="1"/>
        </p:nvPicPr>
        <p:blipFill>
          <a:blip r:embed="rId3"/>
          <a:stretch>
            <a:fillRect/>
          </a:stretch>
        </p:blipFill>
        <p:spPr>
          <a:xfrm>
            <a:off x="0" y="6781800"/>
            <a:ext cx="12192000" cy="76200"/>
          </a:xfrm>
          <a:prstGeom prst="rect">
            <a:avLst/>
          </a:prstGeom>
        </p:spPr>
      </p:pic>
    </p:spTree>
    <p:extLst>
      <p:ext uri="{BB962C8B-B14F-4D97-AF65-F5344CB8AC3E}">
        <p14:creationId xmlns:p14="http://schemas.microsoft.com/office/powerpoint/2010/main" val="40496315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Agenda 3">
    <p:bg>
      <p:bgPr>
        <a:gradFill>
          <a:gsLst>
            <a:gs pos="0">
              <a:srgbClr val="0F5F7E"/>
            </a:gs>
            <a:gs pos="100000">
              <a:srgbClr val="008CB1"/>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2DEB12-1068-7E45-91A7-16BB958941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30" name="Title 1">
            <a:extLst>
              <a:ext uri="{FF2B5EF4-FFF2-40B4-BE49-F238E27FC236}">
                <a16:creationId xmlns:a16="http://schemas.microsoft.com/office/drawing/2014/main" id="{646F9CB1-E938-4F8E-89F1-960957E6A0BC}"/>
              </a:ext>
            </a:extLst>
          </p:cNvPr>
          <p:cNvSpPr>
            <a:spLocks noGrp="1"/>
          </p:cNvSpPr>
          <p:nvPr>
            <p:ph type="title" hasCustomPrompt="1"/>
          </p:nvPr>
        </p:nvSpPr>
        <p:spPr>
          <a:xfrm>
            <a:off x="609600" y="609600"/>
            <a:ext cx="10974018" cy="410233"/>
          </a:xfrm>
          <a:prstGeom prst="rect">
            <a:avLst/>
          </a:prstGeom>
        </p:spPr>
        <p:txBody>
          <a:bodyPr lIns="0" tIns="0" rIns="0" bIns="0" anchor="t">
            <a:noAutofit/>
          </a:bodyPr>
          <a:lstStyle>
            <a:lvl1pPr>
              <a:defRPr lang="en-US" sz="2400" b="1" dirty="0">
                <a:solidFill>
                  <a:srgbClr val="FFFFFF"/>
                </a:solidFill>
                <a:latin typeface="Arial" panose="020B0604020202020204" pitchFamily="34" charset="0"/>
                <a:cs typeface="Arial" panose="020B0604020202020204" pitchFamily="34" charset="0"/>
              </a:defRPr>
            </a:lvl1pPr>
          </a:lstStyle>
          <a:p>
            <a:pPr lvl="0"/>
            <a:r>
              <a:rPr lang="en-GB" noProof="0"/>
              <a:t>Click to add title</a:t>
            </a:r>
          </a:p>
        </p:txBody>
      </p:sp>
      <p:sp>
        <p:nvSpPr>
          <p:cNvPr id="31" name="Content Placeholder 2">
            <a:extLst>
              <a:ext uri="{FF2B5EF4-FFF2-40B4-BE49-F238E27FC236}">
                <a16:creationId xmlns:a16="http://schemas.microsoft.com/office/drawing/2014/main" id="{73658727-198C-421F-BB93-91D517DA702F}"/>
              </a:ext>
            </a:extLst>
          </p:cNvPr>
          <p:cNvSpPr>
            <a:spLocks noGrp="1"/>
          </p:cNvSpPr>
          <p:nvPr>
            <p:ph sz="quarter" idx="24" hasCustomPrompt="1"/>
          </p:nvPr>
        </p:nvSpPr>
        <p:spPr>
          <a:xfrm>
            <a:off x="609600"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3" name="Content Placeholder 2">
            <a:extLst>
              <a:ext uri="{FF2B5EF4-FFF2-40B4-BE49-F238E27FC236}">
                <a16:creationId xmlns:a16="http://schemas.microsoft.com/office/drawing/2014/main" id="{22B44EA8-E4B7-42DC-8510-EDBDE8B42A26}"/>
              </a:ext>
            </a:extLst>
          </p:cNvPr>
          <p:cNvSpPr>
            <a:spLocks noGrp="1"/>
          </p:cNvSpPr>
          <p:nvPr>
            <p:ph sz="quarter" idx="25" hasCustomPrompt="1"/>
          </p:nvPr>
        </p:nvSpPr>
        <p:spPr>
          <a:xfrm>
            <a:off x="2852471" y="3051017"/>
            <a:ext cx="2002536" cy="2695027"/>
          </a:xfrm>
          <a:prstGeom prst="rect">
            <a:avLst/>
          </a:prstGeom>
        </p:spPr>
        <p:txBody>
          <a:bodyPr lIns="0" tIns="0" rIns="0" bIns="0"/>
          <a:lstStyle>
            <a:lvl1pPr marL="231775" indent="-231775">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defRPr sz="1100">
                <a:solidFill>
                  <a:srgbClr val="FFFFFF"/>
                </a:solidFill>
                <a:latin typeface="Arial" panose="020B0604020202020204" pitchFamily="34" charset="0"/>
                <a:cs typeface="Arial" panose="020B0604020202020204" pitchFamily="34" charset="0"/>
              </a:defRPr>
            </a:lvl4pPr>
            <a:lvl5pPr marL="1146175" indent="-231775">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4" name="Content Placeholder 2">
            <a:extLst>
              <a:ext uri="{FF2B5EF4-FFF2-40B4-BE49-F238E27FC236}">
                <a16:creationId xmlns:a16="http://schemas.microsoft.com/office/drawing/2014/main" id="{7ECBA1A4-D8C8-4096-B94C-E98FFD851868}"/>
              </a:ext>
            </a:extLst>
          </p:cNvPr>
          <p:cNvSpPr>
            <a:spLocks noGrp="1"/>
          </p:cNvSpPr>
          <p:nvPr>
            <p:ph sz="quarter" idx="26" hasCustomPrompt="1"/>
          </p:nvPr>
        </p:nvSpPr>
        <p:spPr>
          <a:xfrm>
            <a:off x="509534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5" name="Content Placeholder 2">
            <a:extLst>
              <a:ext uri="{FF2B5EF4-FFF2-40B4-BE49-F238E27FC236}">
                <a16:creationId xmlns:a16="http://schemas.microsoft.com/office/drawing/2014/main" id="{8184D3AA-7F1B-4107-BD86-35E3AEA555B1}"/>
              </a:ext>
            </a:extLst>
          </p:cNvPr>
          <p:cNvSpPr>
            <a:spLocks noGrp="1"/>
          </p:cNvSpPr>
          <p:nvPr>
            <p:ph sz="quarter" idx="27" hasCustomPrompt="1"/>
          </p:nvPr>
        </p:nvSpPr>
        <p:spPr>
          <a:xfrm>
            <a:off x="7338213"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6" name="Content Placeholder 2">
            <a:extLst>
              <a:ext uri="{FF2B5EF4-FFF2-40B4-BE49-F238E27FC236}">
                <a16:creationId xmlns:a16="http://schemas.microsoft.com/office/drawing/2014/main" id="{F9E9A31C-410C-4369-93D4-CF4516E8070E}"/>
              </a:ext>
            </a:extLst>
          </p:cNvPr>
          <p:cNvSpPr>
            <a:spLocks noGrp="1"/>
          </p:cNvSpPr>
          <p:nvPr>
            <p:ph sz="quarter" idx="28" hasCustomPrompt="1"/>
          </p:nvPr>
        </p:nvSpPr>
        <p:spPr>
          <a:xfrm>
            <a:off x="958108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5" name="Text Placeholder 2">
            <a:extLst>
              <a:ext uri="{FF2B5EF4-FFF2-40B4-BE49-F238E27FC236}">
                <a16:creationId xmlns:a16="http://schemas.microsoft.com/office/drawing/2014/main" id="{CBD2E438-99F4-4AC6-86B3-E574835ED04D}"/>
              </a:ext>
            </a:extLst>
          </p:cNvPr>
          <p:cNvSpPr>
            <a:spLocks noGrp="1"/>
          </p:cNvSpPr>
          <p:nvPr>
            <p:ph type="body" sz="quarter" idx="29"/>
          </p:nvPr>
        </p:nvSpPr>
        <p:spPr>
          <a:xfrm>
            <a:off x="609600"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17652F50-460B-427E-8D76-62B5DDB01FD4}"/>
              </a:ext>
            </a:extLst>
          </p:cNvPr>
          <p:cNvSpPr>
            <a:spLocks noGrp="1"/>
          </p:cNvSpPr>
          <p:nvPr>
            <p:ph type="body" sz="quarter" idx="30"/>
          </p:nvPr>
        </p:nvSpPr>
        <p:spPr>
          <a:xfrm>
            <a:off x="2852471"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3" name="Text Placeholder 2">
            <a:extLst>
              <a:ext uri="{FF2B5EF4-FFF2-40B4-BE49-F238E27FC236}">
                <a16:creationId xmlns:a16="http://schemas.microsoft.com/office/drawing/2014/main" id="{7265FA49-5189-44D6-8CEC-666A44261D3F}"/>
              </a:ext>
            </a:extLst>
          </p:cNvPr>
          <p:cNvSpPr>
            <a:spLocks noGrp="1"/>
          </p:cNvSpPr>
          <p:nvPr>
            <p:ph type="body" sz="quarter" idx="31"/>
          </p:nvPr>
        </p:nvSpPr>
        <p:spPr>
          <a:xfrm>
            <a:off x="5094732"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5" name="Text Placeholder 2">
            <a:extLst>
              <a:ext uri="{FF2B5EF4-FFF2-40B4-BE49-F238E27FC236}">
                <a16:creationId xmlns:a16="http://schemas.microsoft.com/office/drawing/2014/main" id="{C0B04945-45F5-43A9-86BB-C6A92BA86FD5}"/>
              </a:ext>
            </a:extLst>
          </p:cNvPr>
          <p:cNvSpPr>
            <a:spLocks noGrp="1"/>
          </p:cNvSpPr>
          <p:nvPr>
            <p:ph type="body" sz="quarter" idx="32"/>
          </p:nvPr>
        </p:nvSpPr>
        <p:spPr>
          <a:xfrm>
            <a:off x="733821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7" name="Text Placeholder 2">
            <a:extLst>
              <a:ext uri="{FF2B5EF4-FFF2-40B4-BE49-F238E27FC236}">
                <a16:creationId xmlns:a16="http://schemas.microsoft.com/office/drawing/2014/main" id="{866B3C3F-BD02-45AE-AA14-AABD86125D3E}"/>
              </a:ext>
            </a:extLst>
          </p:cNvPr>
          <p:cNvSpPr>
            <a:spLocks noGrp="1"/>
          </p:cNvSpPr>
          <p:nvPr>
            <p:ph type="body" sz="quarter" idx="33"/>
          </p:nvPr>
        </p:nvSpPr>
        <p:spPr>
          <a:xfrm>
            <a:off x="957986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14258548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13960251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 Content with Section Headin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277EB4C-F4AE-6647-B38B-55514C8AE01E}"/>
              </a:ext>
            </a:extLst>
          </p:cNvPr>
          <p:cNvSpPr>
            <a:spLocks noGrp="1"/>
          </p:cNvSpPr>
          <p:nvPr>
            <p:ph type="body" sz="quarter" idx="22" hasCustomPrompt="1"/>
          </p:nvPr>
        </p:nvSpPr>
        <p:spPr>
          <a:xfrm>
            <a:off x="609600" y="139738"/>
            <a:ext cx="4549453" cy="410233"/>
          </a:xfrm>
          <a:prstGeom prst="rect">
            <a:avLst/>
          </a:prstGeom>
        </p:spPr>
        <p:txBody>
          <a:bodyPr lIns="0" rIns="0" anchor="t"/>
          <a:lstStyle>
            <a:lvl1pPr marL="0" indent="0">
              <a:buFontTx/>
              <a:buNone/>
              <a:defRPr sz="1100">
                <a:solidFill>
                  <a:srgbClr val="000000"/>
                </a:solidFill>
                <a:latin typeface="Arial" panose="020B0604020202020204" pitchFamily="34" charset="0"/>
                <a:cs typeface="Arial" panose="020B0604020202020204" pitchFamily="34" charset="0"/>
              </a:defRPr>
            </a:lvl1pPr>
          </a:lstStyle>
          <a:p>
            <a:pPr lvl="0"/>
            <a:r>
              <a:rPr lang="en-GB" noProof="0"/>
              <a:t>Click to add section title</a:t>
            </a:r>
          </a:p>
        </p:txBody>
      </p:sp>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pic>
        <p:nvPicPr>
          <p:cNvPr id="5" name="Picture 4">
            <a:extLst>
              <a:ext uri="{FF2B5EF4-FFF2-40B4-BE49-F238E27FC236}">
                <a16:creationId xmlns:a16="http://schemas.microsoft.com/office/drawing/2014/main" id="{DBD201DC-C729-A54B-B0EA-CFC4139B3EEE}"/>
              </a:ext>
            </a:extLst>
          </p:cNvPr>
          <p:cNvPicPr>
            <a:picLocks noChangeAspect="1"/>
          </p:cNvPicPr>
          <p:nvPr userDrawn="1"/>
        </p:nvPicPr>
        <p:blipFill>
          <a:blip r:embed="rId4"/>
          <a:stretch>
            <a:fillRect/>
          </a:stretch>
        </p:blipFill>
        <p:spPr>
          <a:xfrm>
            <a:off x="0" y="139738"/>
            <a:ext cx="503583" cy="173918"/>
          </a:xfrm>
          <a:prstGeom prst="rect">
            <a:avLst/>
          </a:prstGeom>
        </p:spPr>
      </p:pic>
    </p:spTree>
    <p:extLst>
      <p:ext uri="{BB962C8B-B14F-4D97-AF65-F5344CB8AC3E}">
        <p14:creationId xmlns:p14="http://schemas.microsoft.com/office/powerpoint/2010/main" val="30681948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guide id="5" orient="horz" pos="192">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 2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6226629"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Text Placeholder 2">
            <a:extLst>
              <a:ext uri="{FF2B5EF4-FFF2-40B4-BE49-F238E27FC236}">
                <a16:creationId xmlns:a16="http://schemas.microsoft.com/office/drawing/2014/main" id="{502CCFAE-5843-4CB1-AF0A-26B66166EC6A}"/>
              </a:ext>
            </a:extLst>
          </p:cNvPr>
          <p:cNvSpPr>
            <a:spLocks noGrp="1"/>
          </p:cNvSpPr>
          <p:nvPr>
            <p:ph type="body" sz="quarter" idx="25"/>
          </p:nvPr>
        </p:nvSpPr>
        <p:spPr>
          <a:xfrm>
            <a:off x="609600"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19" name="Text Placeholder 2">
            <a:extLst>
              <a:ext uri="{FF2B5EF4-FFF2-40B4-BE49-F238E27FC236}">
                <a16:creationId xmlns:a16="http://schemas.microsoft.com/office/drawing/2014/main" id="{EA104E86-878D-45D4-9F55-5F0084965389}"/>
              </a:ext>
            </a:extLst>
          </p:cNvPr>
          <p:cNvSpPr>
            <a:spLocks noGrp="1"/>
          </p:cNvSpPr>
          <p:nvPr>
            <p:ph type="body" sz="quarter" idx="26"/>
          </p:nvPr>
        </p:nvSpPr>
        <p:spPr>
          <a:xfrm>
            <a:off x="6226629"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8347550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521E9-8231-41AA-8BAA-B51FF60DBF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7B4304-A992-4130-8BEC-FC546235C898}"/>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4" name="Footer Placeholder 3">
            <a:extLst>
              <a:ext uri="{FF2B5EF4-FFF2-40B4-BE49-F238E27FC236}">
                <a16:creationId xmlns:a16="http://schemas.microsoft.com/office/drawing/2014/main" id="{4B81FC5F-5271-407D-B1A2-8ABAEAFB09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A9461F-114F-48D2-9D67-4628733B7CC4}"/>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385587810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3481523"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1" name="Text Placeholder 2">
            <a:extLst>
              <a:ext uri="{FF2B5EF4-FFF2-40B4-BE49-F238E27FC236}">
                <a16:creationId xmlns:a16="http://schemas.microsoft.com/office/drawing/2014/main" id="{87000B0D-FAC8-4A63-8815-AEF50D90AFBD}"/>
              </a:ext>
            </a:extLst>
          </p:cNvPr>
          <p:cNvSpPr>
            <a:spLocks noGrp="1"/>
          </p:cNvSpPr>
          <p:nvPr>
            <p:ph type="body" sz="quarter" idx="25"/>
          </p:nvPr>
        </p:nvSpPr>
        <p:spPr>
          <a:xfrm>
            <a:off x="609601"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D90BB7C2-68DF-4C5F-B8A5-D69D0EAFC752}"/>
              </a:ext>
            </a:extLst>
          </p:cNvPr>
          <p:cNvSpPr>
            <a:spLocks noGrp="1"/>
          </p:cNvSpPr>
          <p:nvPr>
            <p:ph type="body" sz="quarter" idx="30"/>
          </p:nvPr>
        </p:nvSpPr>
        <p:spPr>
          <a:xfrm>
            <a:off x="4354568"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7" name="Text Placeholder 2">
            <a:extLst>
              <a:ext uri="{FF2B5EF4-FFF2-40B4-BE49-F238E27FC236}">
                <a16:creationId xmlns:a16="http://schemas.microsoft.com/office/drawing/2014/main" id="{F9DFEF2A-58FC-4BAD-AF5F-5732E27B844A}"/>
              </a:ext>
            </a:extLst>
          </p:cNvPr>
          <p:cNvSpPr>
            <a:spLocks noGrp="1"/>
          </p:cNvSpPr>
          <p:nvPr>
            <p:ph type="body" sz="quarter" idx="31"/>
          </p:nvPr>
        </p:nvSpPr>
        <p:spPr>
          <a:xfrm>
            <a:off x="8100879"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41487607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 4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7" name="Content Placeholder 2">
            <a:extLst>
              <a:ext uri="{FF2B5EF4-FFF2-40B4-BE49-F238E27FC236}">
                <a16:creationId xmlns:a16="http://schemas.microsoft.com/office/drawing/2014/main" id="{2BB7819F-0E8B-415E-B16D-70EBC1B2C7B8}"/>
              </a:ext>
            </a:extLst>
          </p:cNvPr>
          <p:cNvSpPr>
            <a:spLocks noGrp="1"/>
          </p:cNvSpPr>
          <p:nvPr>
            <p:ph sz="quarter" idx="35" hasCustomPrompt="1"/>
          </p:nvPr>
        </p:nvSpPr>
        <p:spPr>
          <a:xfrm>
            <a:off x="3390889"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9" name="Content Placeholder 2">
            <a:extLst>
              <a:ext uri="{FF2B5EF4-FFF2-40B4-BE49-F238E27FC236}">
                <a16:creationId xmlns:a16="http://schemas.microsoft.com/office/drawing/2014/main" id="{13E898B9-6567-4C9A-8485-2C3359124988}"/>
              </a:ext>
            </a:extLst>
          </p:cNvPr>
          <p:cNvSpPr>
            <a:spLocks noGrp="1"/>
          </p:cNvSpPr>
          <p:nvPr>
            <p:ph sz="quarter" idx="37" hasCustomPrompt="1"/>
          </p:nvPr>
        </p:nvSpPr>
        <p:spPr>
          <a:xfrm>
            <a:off x="6172178"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1" name="Content Placeholder 2">
            <a:extLst>
              <a:ext uri="{FF2B5EF4-FFF2-40B4-BE49-F238E27FC236}">
                <a16:creationId xmlns:a16="http://schemas.microsoft.com/office/drawing/2014/main" id="{40628B41-06E7-428D-B2D9-1BA1187BFCD7}"/>
              </a:ext>
            </a:extLst>
          </p:cNvPr>
          <p:cNvSpPr>
            <a:spLocks noGrp="1"/>
          </p:cNvSpPr>
          <p:nvPr>
            <p:ph sz="quarter" idx="39" hasCustomPrompt="1"/>
          </p:nvPr>
        </p:nvSpPr>
        <p:spPr>
          <a:xfrm>
            <a:off x="8953467"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0" name="Text Placeholder 2">
            <a:extLst>
              <a:ext uri="{FF2B5EF4-FFF2-40B4-BE49-F238E27FC236}">
                <a16:creationId xmlns:a16="http://schemas.microsoft.com/office/drawing/2014/main" id="{FBDFC3D2-6414-4834-A08A-B7D0F0F01CDB}"/>
              </a:ext>
            </a:extLst>
          </p:cNvPr>
          <p:cNvSpPr>
            <a:spLocks noGrp="1"/>
          </p:cNvSpPr>
          <p:nvPr>
            <p:ph type="body" sz="quarter" idx="25"/>
          </p:nvPr>
        </p:nvSpPr>
        <p:spPr>
          <a:xfrm>
            <a:off x="609601"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B52BFCC6-AC9F-4E93-81A0-3ED3AB3E20EA}"/>
              </a:ext>
            </a:extLst>
          </p:cNvPr>
          <p:cNvSpPr>
            <a:spLocks noGrp="1"/>
          </p:cNvSpPr>
          <p:nvPr>
            <p:ph type="body" sz="quarter" idx="40"/>
          </p:nvPr>
        </p:nvSpPr>
        <p:spPr>
          <a:xfrm>
            <a:off x="3390889"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CFD7484E-340B-4F81-B86A-62C5E95E4CF3}"/>
              </a:ext>
            </a:extLst>
          </p:cNvPr>
          <p:cNvSpPr>
            <a:spLocks noGrp="1"/>
          </p:cNvSpPr>
          <p:nvPr>
            <p:ph type="body" sz="quarter" idx="41"/>
          </p:nvPr>
        </p:nvSpPr>
        <p:spPr>
          <a:xfrm>
            <a:off x="6172177"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3" name="Text Placeholder 2">
            <a:extLst>
              <a:ext uri="{FF2B5EF4-FFF2-40B4-BE49-F238E27FC236}">
                <a16:creationId xmlns:a16="http://schemas.microsoft.com/office/drawing/2014/main" id="{CE800CF2-BFB7-4B5F-BDD1-FE16496672D7}"/>
              </a:ext>
            </a:extLst>
          </p:cNvPr>
          <p:cNvSpPr>
            <a:spLocks noGrp="1"/>
          </p:cNvSpPr>
          <p:nvPr>
            <p:ph type="body" sz="quarter" idx="42"/>
          </p:nvPr>
        </p:nvSpPr>
        <p:spPr>
          <a:xfrm>
            <a:off x="8953465"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5045165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 Content + Image Righ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B6DAF3CC-521A-446F-99A7-04C464EB0BE0}"/>
              </a:ext>
            </a:extLst>
          </p:cNvPr>
          <p:cNvSpPr>
            <a:spLocks noGrp="1"/>
          </p:cNvSpPr>
          <p:nvPr>
            <p:ph type="pic" sz="quarter" idx="24" hasCustomPrompt="1"/>
          </p:nvPr>
        </p:nvSpPr>
        <p:spPr>
          <a:xfrm>
            <a:off x="6226175" y="1524001"/>
            <a:ext cx="5356225" cy="4350671"/>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0" name="Text Placeholder 2">
            <a:extLst>
              <a:ext uri="{FF2B5EF4-FFF2-40B4-BE49-F238E27FC236}">
                <a16:creationId xmlns:a16="http://schemas.microsoft.com/office/drawing/2014/main" id="{5A27E7F5-8958-44D4-AD43-19F01C809FE1}"/>
              </a:ext>
            </a:extLst>
          </p:cNvPr>
          <p:cNvSpPr>
            <a:spLocks noGrp="1"/>
          </p:cNvSpPr>
          <p:nvPr>
            <p:ph type="body" sz="quarter" idx="25"/>
          </p:nvPr>
        </p:nvSpPr>
        <p:spPr>
          <a:xfrm>
            <a:off x="609601" y="1524002"/>
            <a:ext cx="5355770"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1132982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 Content + Image Lef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226628"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Picture Placeholder 2">
            <a:extLst>
              <a:ext uri="{FF2B5EF4-FFF2-40B4-BE49-F238E27FC236}">
                <a16:creationId xmlns:a16="http://schemas.microsoft.com/office/drawing/2014/main" id="{03049D75-CC3B-4AB5-A696-6B399CBC7866}"/>
              </a:ext>
            </a:extLst>
          </p:cNvPr>
          <p:cNvSpPr>
            <a:spLocks noGrp="1"/>
          </p:cNvSpPr>
          <p:nvPr>
            <p:ph type="pic" sz="quarter" idx="24" hasCustomPrompt="1"/>
          </p:nvPr>
        </p:nvSpPr>
        <p:spPr>
          <a:xfrm>
            <a:off x="609148" y="1524001"/>
            <a:ext cx="5356225" cy="4350671"/>
          </a:xfrm>
          <a:prstGeom prst="rect">
            <a:avLst/>
          </a:prstGeom>
        </p:spPr>
        <p:txBody>
          <a:bodyPr anchor="ctr"/>
          <a:lstStyle>
            <a:lvl1pPr marL="0" indent="0" algn="ctr">
              <a:buNone/>
              <a:defRPr sz="1600">
                <a:latin typeface="Arial" panose="020B0604020202020204" pitchFamily="34" charset="0"/>
                <a:cs typeface="Arial" panose="020B0604020202020204" pitchFamily="34" charset="0"/>
              </a:defRPr>
            </a:lvl1pPr>
          </a:lstStyle>
          <a:p>
            <a:r>
              <a:rPr lang="en-GB" noProof="0"/>
              <a:t>Click to insert picture</a:t>
            </a:r>
          </a:p>
        </p:txBody>
      </p:sp>
      <p:sp>
        <p:nvSpPr>
          <p:cNvPr id="10" name="Text Placeholder 2">
            <a:extLst>
              <a:ext uri="{FF2B5EF4-FFF2-40B4-BE49-F238E27FC236}">
                <a16:creationId xmlns:a16="http://schemas.microsoft.com/office/drawing/2014/main" id="{7B49CF5B-EDC2-42C1-9055-6769A86CC79C}"/>
              </a:ext>
            </a:extLst>
          </p:cNvPr>
          <p:cNvSpPr>
            <a:spLocks noGrp="1"/>
          </p:cNvSpPr>
          <p:nvPr>
            <p:ph type="body" sz="quarter" idx="25"/>
          </p:nvPr>
        </p:nvSpPr>
        <p:spPr>
          <a:xfrm>
            <a:off x="6226628" y="1524002"/>
            <a:ext cx="5355771"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3074829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 Object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4383315"/>
            <a:ext cx="3481523"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Content Placeholder 2">
            <a:extLst>
              <a:ext uri="{FF2B5EF4-FFF2-40B4-BE49-F238E27FC236}">
                <a16:creationId xmlns:a16="http://schemas.microsoft.com/office/drawing/2014/main" id="{C46B9B54-2DB3-47D6-ADDB-77D065EFB7D3}"/>
              </a:ext>
            </a:extLst>
          </p:cNvPr>
          <p:cNvSpPr>
            <a:spLocks noGrp="1"/>
          </p:cNvSpPr>
          <p:nvPr>
            <p:ph sz="quarter" idx="31" hasCustomPrompt="1"/>
          </p:nvPr>
        </p:nvSpPr>
        <p:spPr>
          <a:xfrm>
            <a:off x="609600" y="1524001"/>
            <a:ext cx="3481523"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GB" noProof="0"/>
              <a:t>Click to insert object</a:t>
            </a:r>
          </a:p>
        </p:txBody>
      </p:sp>
      <p:sp>
        <p:nvSpPr>
          <p:cNvPr id="20" name="Content Placeholder 2">
            <a:extLst>
              <a:ext uri="{FF2B5EF4-FFF2-40B4-BE49-F238E27FC236}">
                <a16:creationId xmlns:a16="http://schemas.microsoft.com/office/drawing/2014/main" id="{03714E44-0209-4445-913B-F0B8A5E7C923}"/>
              </a:ext>
            </a:extLst>
          </p:cNvPr>
          <p:cNvSpPr>
            <a:spLocks noGrp="1"/>
          </p:cNvSpPr>
          <p:nvPr>
            <p:ph sz="quarter" idx="32" hasCustomPrompt="1"/>
          </p:nvPr>
        </p:nvSpPr>
        <p:spPr>
          <a:xfrm>
            <a:off x="8100205"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insert object</a:t>
            </a:r>
          </a:p>
          <a:p>
            <a:pPr lvl="4"/>
            <a:endParaRPr lang="en-GB" noProof="0"/>
          </a:p>
        </p:txBody>
      </p:sp>
      <p:sp>
        <p:nvSpPr>
          <p:cNvPr id="21" name="Content Placeholder 2">
            <a:extLst>
              <a:ext uri="{FF2B5EF4-FFF2-40B4-BE49-F238E27FC236}">
                <a16:creationId xmlns:a16="http://schemas.microsoft.com/office/drawing/2014/main" id="{1CAAD208-8173-4FC0-A08E-6D1F9231BA4D}"/>
              </a:ext>
            </a:extLst>
          </p:cNvPr>
          <p:cNvSpPr>
            <a:spLocks noGrp="1"/>
          </p:cNvSpPr>
          <p:nvPr>
            <p:ph sz="quarter" idx="33" hasCustomPrompt="1"/>
          </p:nvPr>
        </p:nvSpPr>
        <p:spPr>
          <a:xfrm>
            <a:off x="4354903"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GB" noProof="0"/>
              <a:t>Click to insert object</a:t>
            </a:r>
          </a:p>
        </p:txBody>
      </p:sp>
    </p:spTree>
    <p:extLst>
      <p:ext uri="{BB962C8B-B14F-4D97-AF65-F5344CB8AC3E}">
        <p14:creationId xmlns:p14="http://schemas.microsoft.com/office/powerpoint/2010/main" val="28794674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 Mockup">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a:t>Click to add sub-title</a:t>
            </a:r>
            <a:endParaRPr lang="en-GB"/>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a:t>Click to add title</a:t>
            </a:r>
          </a:p>
        </p:txBody>
      </p:sp>
      <p:pic>
        <p:nvPicPr>
          <p:cNvPr id="8" name="Picture 7" descr="A picture containing display&#10;&#10;Description automatically generated">
            <a:extLst>
              <a:ext uri="{FF2B5EF4-FFF2-40B4-BE49-F238E27FC236}">
                <a16:creationId xmlns:a16="http://schemas.microsoft.com/office/drawing/2014/main" id="{497C2969-F1A4-4ABF-8D92-F22FEE447256}"/>
              </a:ext>
            </a:extLst>
          </p:cNvPr>
          <p:cNvPicPr>
            <a:picLocks noChangeAspect="1"/>
          </p:cNvPicPr>
          <p:nvPr userDrawn="1"/>
        </p:nvPicPr>
        <p:blipFill>
          <a:blip r:embed="rId4"/>
          <a:stretch>
            <a:fillRect/>
          </a:stretch>
        </p:blipFill>
        <p:spPr>
          <a:xfrm>
            <a:off x="2704123" y="1541661"/>
            <a:ext cx="6783755" cy="5104776"/>
          </a:xfrm>
          <a:prstGeom prst="rect">
            <a:avLst/>
          </a:prstGeom>
        </p:spPr>
      </p:pic>
      <p:sp>
        <p:nvSpPr>
          <p:cNvPr id="9" name="Picture Placeholder 2">
            <a:extLst>
              <a:ext uri="{FF2B5EF4-FFF2-40B4-BE49-F238E27FC236}">
                <a16:creationId xmlns:a16="http://schemas.microsoft.com/office/drawing/2014/main" id="{66A8DF81-97F1-49A5-A2DB-E7C6F23FC122}"/>
              </a:ext>
            </a:extLst>
          </p:cNvPr>
          <p:cNvSpPr>
            <a:spLocks noGrp="1"/>
          </p:cNvSpPr>
          <p:nvPr>
            <p:ph type="pic" sz="quarter" idx="21" hasCustomPrompt="1"/>
          </p:nvPr>
        </p:nvSpPr>
        <p:spPr>
          <a:xfrm>
            <a:off x="3762375" y="1938567"/>
            <a:ext cx="4667250" cy="2628900"/>
          </a:xfrm>
          <a:prstGeom prst="rect">
            <a:avLst/>
          </a:prstGeom>
        </p:spPr>
        <p:txBody>
          <a:bodyPr anchor="ctr"/>
          <a:lstStyle>
            <a:lvl1pPr algn="ctr">
              <a:defRPr sz="1600">
                <a:solidFill>
                  <a:srgbClr val="FFFFFF"/>
                </a:solidFill>
                <a:latin typeface="Arial" panose="020B0604020202020204" pitchFamily="34" charset="0"/>
                <a:cs typeface="Arial" panose="020B0604020202020204" pitchFamily="34" charset="0"/>
              </a:defRPr>
            </a:lvl1pPr>
          </a:lstStyle>
          <a:p>
            <a:pPr lvl="0"/>
            <a:r>
              <a:rPr lang="en-GB" noProof="0"/>
              <a:t>Click to insert picture</a:t>
            </a:r>
          </a:p>
        </p:txBody>
      </p:sp>
    </p:spTree>
    <p:extLst>
      <p:ext uri="{BB962C8B-B14F-4D97-AF65-F5344CB8AC3E}">
        <p14:creationId xmlns:p14="http://schemas.microsoft.com/office/powerpoint/2010/main" val="10362736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mage / Job 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8" name="Picture Placeholder 2">
            <a:extLst>
              <a:ext uri="{FF2B5EF4-FFF2-40B4-BE49-F238E27FC236}">
                <a16:creationId xmlns:a16="http://schemas.microsoft.com/office/drawing/2014/main" id="{CFCE888F-50D7-4413-975C-EA337A887381}"/>
              </a:ext>
            </a:extLst>
          </p:cNvPr>
          <p:cNvSpPr>
            <a:spLocks noGrp="1"/>
          </p:cNvSpPr>
          <p:nvPr>
            <p:ph type="pic" sz="quarter" idx="21" hasCustomPrompt="1"/>
          </p:nvPr>
        </p:nvSpPr>
        <p:spPr>
          <a:xfrm>
            <a:off x="60960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9" name="Text Placeholder 6">
            <a:extLst>
              <a:ext uri="{FF2B5EF4-FFF2-40B4-BE49-F238E27FC236}">
                <a16:creationId xmlns:a16="http://schemas.microsoft.com/office/drawing/2014/main" id="{4AD79F0C-D8CE-4E81-BD91-56122A96B506}"/>
              </a:ext>
            </a:extLst>
          </p:cNvPr>
          <p:cNvSpPr>
            <a:spLocks noGrp="1"/>
          </p:cNvSpPr>
          <p:nvPr>
            <p:ph type="body" sz="quarter" idx="22" hasCustomPrompt="1"/>
          </p:nvPr>
        </p:nvSpPr>
        <p:spPr>
          <a:xfrm>
            <a:off x="248602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11" name="Text Placeholder 6">
            <a:extLst>
              <a:ext uri="{FF2B5EF4-FFF2-40B4-BE49-F238E27FC236}">
                <a16:creationId xmlns:a16="http://schemas.microsoft.com/office/drawing/2014/main" id="{0A9C0423-46BD-49ED-B6D7-71E431170D4D}"/>
              </a:ext>
            </a:extLst>
          </p:cNvPr>
          <p:cNvSpPr>
            <a:spLocks noGrp="1"/>
          </p:cNvSpPr>
          <p:nvPr>
            <p:ph type="body" sz="quarter" idx="23" hasCustomPrompt="1"/>
          </p:nvPr>
        </p:nvSpPr>
        <p:spPr>
          <a:xfrm>
            <a:off x="248602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16" name="Text Placeholder 6">
            <a:extLst>
              <a:ext uri="{FF2B5EF4-FFF2-40B4-BE49-F238E27FC236}">
                <a16:creationId xmlns:a16="http://schemas.microsoft.com/office/drawing/2014/main" id="{5BA2893E-E9BB-488B-BF10-6CC74C52C184}"/>
              </a:ext>
            </a:extLst>
          </p:cNvPr>
          <p:cNvSpPr>
            <a:spLocks noGrp="1"/>
          </p:cNvSpPr>
          <p:nvPr>
            <p:ph type="body" sz="quarter" idx="24" hasCustomPrompt="1"/>
          </p:nvPr>
        </p:nvSpPr>
        <p:spPr>
          <a:xfrm>
            <a:off x="248602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18" name="Picture Placeholder 2">
            <a:extLst>
              <a:ext uri="{FF2B5EF4-FFF2-40B4-BE49-F238E27FC236}">
                <a16:creationId xmlns:a16="http://schemas.microsoft.com/office/drawing/2014/main" id="{0E1F867D-0103-4F12-954D-205F92652010}"/>
              </a:ext>
            </a:extLst>
          </p:cNvPr>
          <p:cNvSpPr>
            <a:spLocks noGrp="1"/>
          </p:cNvSpPr>
          <p:nvPr>
            <p:ph type="pic" sz="quarter" idx="25" hasCustomPrompt="1"/>
          </p:nvPr>
        </p:nvSpPr>
        <p:spPr>
          <a:xfrm>
            <a:off x="439175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9" name="Text Placeholder 6">
            <a:extLst>
              <a:ext uri="{FF2B5EF4-FFF2-40B4-BE49-F238E27FC236}">
                <a16:creationId xmlns:a16="http://schemas.microsoft.com/office/drawing/2014/main" id="{38647B87-B4C9-42A9-9EA4-7AF4583ECA32}"/>
              </a:ext>
            </a:extLst>
          </p:cNvPr>
          <p:cNvSpPr>
            <a:spLocks noGrp="1"/>
          </p:cNvSpPr>
          <p:nvPr>
            <p:ph type="body" sz="quarter" idx="26" hasCustomPrompt="1"/>
          </p:nvPr>
        </p:nvSpPr>
        <p:spPr>
          <a:xfrm>
            <a:off x="626817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0" name="Text Placeholder 6">
            <a:extLst>
              <a:ext uri="{FF2B5EF4-FFF2-40B4-BE49-F238E27FC236}">
                <a16:creationId xmlns:a16="http://schemas.microsoft.com/office/drawing/2014/main" id="{A7AD56F9-378E-430D-A02F-B42EAD8E5D95}"/>
              </a:ext>
            </a:extLst>
          </p:cNvPr>
          <p:cNvSpPr>
            <a:spLocks noGrp="1"/>
          </p:cNvSpPr>
          <p:nvPr>
            <p:ph type="body" sz="quarter" idx="27" hasCustomPrompt="1"/>
          </p:nvPr>
        </p:nvSpPr>
        <p:spPr>
          <a:xfrm>
            <a:off x="626817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1" name="Text Placeholder 6">
            <a:extLst>
              <a:ext uri="{FF2B5EF4-FFF2-40B4-BE49-F238E27FC236}">
                <a16:creationId xmlns:a16="http://schemas.microsoft.com/office/drawing/2014/main" id="{06FF5877-CBAB-4478-986F-3573A0058A39}"/>
              </a:ext>
            </a:extLst>
          </p:cNvPr>
          <p:cNvSpPr>
            <a:spLocks noGrp="1"/>
          </p:cNvSpPr>
          <p:nvPr>
            <p:ph type="body" sz="quarter" idx="28" hasCustomPrompt="1"/>
          </p:nvPr>
        </p:nvSpPr>
        <p:spPr>
          <a:xfrm>
            <a:off x="626817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22" name="Picture Placeholder 2">
            <a:extLst>
              <a:ext uri="{FF2B5EF4-FFF2-40B4-BE49-F238E27FC236}">
                <a16:creationId xmlns:a16="http://schemas.microsoft.com/office/drawing/2014/main" id="{ECF40B4C-982F-4AB2-935F-295BE83E259A}"/>
              </a:ext>
            </a:extLst>
          </p:cNvPr>
          <p:cNvSpPr>
            <a:spLocks noGrp="1"/>
          </p:cNvSpPr>
          <p:nvPr>
            <p:ph type="pic" sz="quarter" idx="29" hasCustomPrompt="1"/>
          </p:nvPr>
        </p:nvSpPr>
        <p:spPr>
          <a:xfrm>
            <a:off x="8173899"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23" name="Text Placeholder 6">
            <a:extLst>
              <a:ext uri="{FF2B5EF4-FFF2-40B4-BE49-F238E27FC236}">
                <a16:creationId xmlns:a16="http://schemas.microsoft.com/office/drawing/2014/main" id="{695DD8E1-FA95-48D0-AEE2-F57F2AFF60D9}"/>
              </a:ext>
            </a:extLst>
          </p:cNvPr>
          <p:cNvSpPr>
            <a:spLocks noGrp="1"/>
          </p:cNvSpPr>
          <p:nvPr>
            <p:ph type="body" sz="quarter" idx="30" hasCustomPrompt="1"/>
          </p:nvPr>
        </p:nvSpPr>
        <p:spPr>
          <a:xfrm>
            <a:off x="10050324"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4" name="Text Placeholder 6">
            <a:extLst>
              <a:ext uri="{FF2B5EF4-FFF2-40B4-BE49-F238E27FC236}">
                <a16:creationId xmlns:a16="http://schemas.microsoft.com/office/drawing/2014/main" id="{5ED88D0B-E6A4-4CE0-AC06-69810F28F159}"/>
              </a:ext>
            </a:extLst>
          </p:cNvPr>
          <p:cNvSpPr>
            <a:spLocks noGrp="1"/>
          </p:cNvSpPr>
          <p:nvPr>
            <p:ph type="body" sz="quarter" idx="31" hasCustomPrompt="1"/>
          </p:nvPr>
        </p:nvSpPr>
        <p:spPr>
          <a:xfrm>
            <a:off x="10050324"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5" name="Text Placeholder 6">
            <a:extLst>
              <a:ext uri="{FF2B5EF4-FFF2-40B4-BE49-F238E27FC236}">
                <a16:creationId xmlns:a16="http://schemas.microsoft.com/office/drawing/2014/main" id="{A66B2CFF-5688-4B3D-BB74-F59BFB81719F}"/>
              </a:ext>
            </a:extLst>
          </p:cNvPr>
          <p:cNvSpPr>
            <a:spLocks noGrp="1"/>
          </p:cNvSpPr>
          <p:nvPr>
            <p:ph type="body" sz="quarter" idx="32" hasCustomPrompt="1"/>
          </p:nvPr>
        </p:nvSpPr>
        <p:spPr>
          <a:xfrm>
            <a:off x="10050324"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26" name="Picture Placeholder 2">
            <a:extLst>
              <a:ext uri="{FF2B5EF4-FFF2-40B4-BE49-F238E27FC236}">
                <a16:creationId xmlns:a16="http://schemas.microsoft.com/office/drawing/2014/main" id="{99CCE435-91B0-4BA8-909C-84A681A09FB9}"/>
              </a:ext>
            </a:extLst>
          </p:cNvPr>
          <p:cNvSpPr>
            <a:spLocks noGrp="1"/>
          </p:cNvSpPr>
          <p:nvPr>
            <p:ph type="pic" sz="quarter" idx="33" hasCustomPrompt="1"/>
          </p:nvPr>
        </p:nvSpPr>
        <p:spPr>
          <a:xfrm>
            <a:off x="60960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27" name="Text Placeholder 6">
            <a:extLst>
              <a:ext uri="{FF2B5EF4-FFF2-40B4-BE49-F238E27FC236}">
                <a16:creationId xmlns:a16="http://schemas.microsoft.com/office/drawing/2014/main" id="{65A091F7-3DCB-47BC-B107-BF09A8FEE4D5}"/>
              </a:ext>
            </a:extLst>
          </p:cNvPr>
          <p:cNvSpPr>
            <a:spLocks noGrp="1"/>
          </p:cNvSpPr>
          <p:nvPr>
            <p:ph type="body" sz="quarter" idx="34" hasCustomPrompt="1"/>
          </p:nvPr>
        </p:nvSpPr>
        <p:spPr>
          <a:xfrm>
            <a:off x="248602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8" name="Text Placeholder 6">
            <a:extLst>
              <a:ext uri="{FF2B5EF4-FFF2-40B4-BE49-F238E27FC236}">
                <a16:creationId xmlns:a16="http://schemas.microsoft.com/office/drawing/2014/main" id="{EDEF6A02-7F1B-4BE7-BA4D-A8210D46022B}"/>
              </a:ext>
            </a:extLst>
          </p:cNvPr>
          <p:cNvSpPr>
            <a:spLocks noGrp="1"/>
          </p:cNvSpPr>
          <p:nvPr>
            <p:ph type="body" sz="quarter" idx="35" hasCustomPrompt="1"/>
          </p:nvPr>
        </p:nvSpPr>
        <p:spPr>
          <a:xfrm>
            <a:off x="248602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9" name="Text Placeholder 6">
            <a:extLst>
              <a:ext uri="{FF2B5EF4-FFF2-40B4-BE49-F238E27FC236}">
                <a16:creationId xmlns:a16="http://schemas.microsoft.com/office/drawing/2014/main" id="{2844D631-F40B-4199-A5E6-CB6FE8F33403}"/>
              </a:ext>
            </a:extLst>
          </p:cNvPr>
          <p:cNvSpPr>
            <a:spLocks noGrp="1"/>
          </p:cNvSpPr>
          <p:nvPr>
            <p:ph type="body" sz="quarter" idx="36" hasCustomPrompt="1"/>
          </p:nvPr>
        </p:nvSpPr>
        <p:spPr>
          <a:xfrm>
            <a:off x="248602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30" name="Picture Placeholder 2">
            <a:extLst>
              <a:ext uri="{FF2B5EF4-FFF2-40B4-BE49-F238E27FC236}">
                <a16:creationId xmlns:a16="http://schemas.microsoft.com/office/drawing/2014/main" id="{02436CF3-00B1-4417-9B89-2E18ED979269}"/>
              </a:ext>
            </a:extLst>
          </p:cNvPr>
          <p:cNvSpPr>
            <a:spLocks noGrp="1"/>
          </p:cNvSpPr>
          <p:nvPr>
            <p:ph type="pic" sz="quarter" idx="37" hasCustomPrompt="1"/>
          </p:nvPr>
        </p:nvSpPr>
        <p:spPr>
          <a:xfrm>
            <a:off x="439175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31" name="Text Placeholder 6">
            <a:extLst>
              <a:ext uri="{FF2B5EF4-FFF2-40B4-BE49-F238E27FC236}">
                <a16:creationId xmlns:a16="http://schemas.microsoft.com/office/drawing/2014/main" id="{0378FBD4-DA96-4281-9CA6-A467EDED5ADA}"/>
              </a:ext>
            </a:extLst>
          </p:cNvPr>
          <p:cNvSpPr>
            <a:spLocks noGrp="1"/>
          </p:cNvSpPr>
          <p:nvPr>
            <p:ph type="body" sz="quarter" idx="38" hasCustomPrompt="1"/>
          </p:nvPr>
        </p:nvSpPr>
        <p:spPr>
          <a:xfrm>
            <a:off x="626817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32" name="Text Placeholder 6">
            <a:extLst>
              <a:ext uri="{FF2B5EF4-FFF2-40B4-BE49-F238E27FC236}">
                <a16:creationId xmlns:a16="http://schemas.microsoft.com/office/drawing/2014/main" id="{169B6F42-052F-45C1-96F2-5FE64835451C}"/>
              </a:ext>
            </a:extLst>
          </p:cNvPr>
          <p:cNvSpPr>
            <a:spLocks noGrp="1"/>
          </p:cNvSpPr>
          <p:nvPr>
            <p:ph type="body" sz="quarter" idx="39" hasCustomPrompt="1"/>
          </p:nvPr>
        </p:nvSpPr>
        <p:spPr>
          <a:xfrm>
            <a:off x="626817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3" name="Text Placeholder 6">
            <a:extLst>
              <a:ext uri="{FF2B5EF4-FFF2-40B4-BE49-F238E27FC236}">
                <a16:creationId xmlns:a16="http://schemas.microsoft.com/office/drawing/2014/main" id="{54FEE6EF-4B51-4BDF-BA51-358BE285226C}"/>
              </a:ext>
            </a:extLst>
          </p:cNvPr>
          <p:cNvSpPr>
            <a:spLocks noGrp="1"/>
          </p:cNvSpPr>
          <p:nvPr>
            <p:ph type="body" sz="quarter" idx="40" hasCustomPrompt="1"/>
          </p:nvPr>
        </p:nvSpPr>
        <p:spPr>
          <a:xfrm>
            <a:off x="626817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34" name="Picture Placeholder 2">
            <a:extLst>
              <a:ext uri="{FF2B5EF4-FFF2-40B4-BE49-F238E27FC236}">
                <a16:creationId xmlns:a16="http://schemas.microsoft.com/office/drawing/2014/main" id="{4749ABEF-91BD-402B-8E24-9195D243C94F}"/>
              </a:ext>
            </a:extLst>
          </p:cNvPr>
          <p:cNvSpPr>
            <a:spLocks noGrp="1"/>
          </p:cNvSpPr>
          <p:nvPr>
            <p:ph type="pic" sz="quarter" idx="41" hasCustomPrompt="1"/>
          </p:nvPr>
        </p:nvSpPr>
        <p:spPr>
          <a:xfrm>
            <a:off x="8173899"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35" name="Text Placeholder 6">
            <a:extLst>
              <a:ext uri="{FF2B5EF4-FFF2-40B4-BE49-F238E27FC236}">
                <a16:creationId xmlns:a16="http://schemas.microsoft.com/office/drawing/2014/main" id="{26624725-D93D-423A-BCF2-B1A78F18CB5F}"/>
              </a:ext>
            </a:extLst>
          </p:cNvPr>
          <p:cNvSpPr>
            <a:spLocks noGrp="1"/>
          </p:cNvSpPr>
          <p:nvPr>
            <p:ph type="body" sz="quarter" idx="42" hasCustomPrompt="1"/>
          </p:nvPr>
        </p:nvSpPr>
        <p:spPr>
          <a:xfrm>
            <a:off x="10050324"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36" name="Text Placeholder 6">
            <a:extLst>
              <a:ext uri="{FF2B5EF4-FFF2-40B4-BE49-F238E27FC236}">
                <a16:creationId xmlns:a16="http://schemas.microsoft.com/office/drawing/2014/main" id="{65CA8432-ED07-4939-B8CC-705664AFF7EC}"/>
              </a:ext>
            </a:extLst>
          </p:cNvPr>
          <p:cNvSpPr>
            <a:spLocks noGrp="1"/>
          </p:cNvSpPr>
          <p:nvPr>
            <p:ph type="body" sz="quarter" idx="43" hasCustomPrompt="1"/>
          </p:nvPr>
        </p:nvSpPr>
        <p:spPr>
          <a:xfrm>
            <a:off x="10050324"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7" name="Text Placeholder 6">
            <a:extLst>
              <a:ext uri="{FF2B5EF4-FFF2-40B4-BE49-F238E27FC236}">
                <a16:creationId xmlns:a16="http://schemas.microsoft.com/office/drawing/2014/main" id="{6FC264D1-1261-4761-A3E9-B6E36AD75505}"/>
              </a:ext>
            </a:extLst>
          </p:cNvPr>
          <p:cNvSpPr>
            <a:spLocks noGrp="1"/>
          </p:cNvSpPr>
          <p:nvPr>
            <p:ph type="body" sz="quarter" idx="44" hasCustomPrompt="1"/>
          </p:nvPr>
        </p:nvSpPr>
        <p:spPr>
          <a:xfrm>
            <a:off x="10050324"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Tree>
    <p:extLst>
      <p:ext uri="{BB962C8B-B14F-4D97-AF65-F5344CB8AC3E}">
        <p14:creationId xmlns:p14="http://schemas.microsoft.com/office/powerpoint/2010/main" val="33204460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Object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4276448"/>
            <a:ext cx="3481523"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5DC0237C-5B3A-423F-9E49-E8750E4FBF84}"/>
              </a:ext>
            </a:extLst>
          </p:cNvPr>
          <p:cNvSpPr>
            <a:spLocks noGrp="1"/>
          </p:cNvSpPr>
          <p:nvPr>
            <p:ph type="pic" sz="quarter" idx="32"/>
          </p:nvPr>
        </p:nvSpPr>
        <p:spPr>
          <a:xfrm>
            <a:off x="0" y="0"/>
            <a:ext cx="12192000" cy="3429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
        <p:nvSpPr>
          <p:cNvPr id="19" name="Text Placeholder 2">
            <a:extLst>
              <a:ext uri="{FF2B5EF4-FFF2-40B4-BE49-F238E27FC236}">
                <a16:creationId xmlns:a16="http://schemas.microsoft.com/office/drawing/2014/main" id="{7F41C0DD-30CA-4397-B0C4-E430873EAE90}"/>
              </a:ext>
            </a:extLst>
          </p:cNvPr>
          <p:cNvSpPr>
            <a:spLocks noGrp="1"/>
          </p:cNvSpPr>
          <p:nvPr>
            <p:ph type="body" sz="quarter" idx="25"/>
          </p:nvPr>
        </p:nvSpPr>
        <p:spPr>
          <a:xfrm>
            <a:off x="609601"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0C5AAB74-40A5-48A1-AF34-6DF318983D49}"/>
              </a:ext>
            </a:extLst>
          </p:cNvPr>
          <p:cNvSpPr>
            <a:spLocks noGrp="1"/>
          </p:cNvSpPr>
          <p:nvPr>
            <p:ph type="body" sz="quarter" idx="33"/>
          </p:nvPr>
        </p:nvSpPr>
        <p:spPr>
          <a:xfrm>
            <a:off x="4355576"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2776FE14-EFAA-45A1-996A-3F09F63B64EA}"/>
              </a:ext>
            </a:extLst>
          </p:cNvPr>
          <p:cNvSpPr>
            <a:spLocks noGrp="1"/>
          </p:cNvSpPr>
          <p:nvPr>
            <p:ph type="body" sz="quarter" idx="31"/>
          </p:nvPr>
        </p:nvSpPr>
        <p:spPr>
          <a:xfrm>
            <a:off x="8100205"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417687945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Objec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6" name="Picture Placeholder 2">
            <a:extLst>
              <a:ext uri="{FF2B5EF4-FFF2-40B4-BE49-F238E27FC236}">
                <a16:creationId xmlns:a16="http://schemas.microsoft.com/office/drawing/2014/main" id="{F54CC3FC-7ECA-453F-B21F-57BB3524A006}"/>
              </a:ext>
            </a:extLst>
          </p:cNvPr>
          <p:cNvSpPr>
            <a:spLocks noGrp="1"/>
          </p:cNvSpPr>
          <p:nvPr>
            <p:ph type="pic" sz="quarter" idx="32"/>
          </p:nvPr>
        </p:nvSpPr>
        <p:spPr>
          <a:xfrm>
            <a:off x="0" y="0"/>
            <a:ext cx="12192000" cy="58674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Tree>
    <p:extLst>
      <p:ext uri="{BB962C8B-B14F-4D97-AF65-F5344CB8AC3E}">
        <p14:creationId xmlns:p14="http://schemas.microsoft.com/office/powerpoint/2010/main" val="21071877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Object Full Bleed">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7FE5166B-EDCB-483E-97A0-84908C4F8935}"/>
              </a:ext>
            </a:extLst>
          </p:cNvPr>
          <p:cNvSpPr>
            <a:spLocks noGrp="1"/>
          </p:cNvSpPr>
          <p:nvPr>
            <p:ph type="pic" sz="quarter" idx="32"/>
          </p:nvPr>
        </p:nvSpPr>
        <p:spPr>
          <a:xfrm>
            <a:off x="0" y="0"/>
            <a:ext cx="12192000" cy="6858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Tree>
    <p:extLst>
      <p:ext uri="{BB962C8B-B14F-4D97-AF65-F5344CB8AC3E}">
        <p14:creationId xmlns:p14="http://schemas.microsoft.com/office/powerpoint/2010/main" val="30830090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F904D0-E7A3-41FF-933D-875013640CDD}"/>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3" name="Footer Placeholder 2">
            <a:extLst>
              <a:ext uri="{FF2B5EF4-FFF2-40B4-BE49-F238E27FC236}">
                <a16:creationId xmlns:a16="http://schemas.microsoft.com/office/drawing/2014/main" id="{F67B9140-95FF-4805-9216-B7A6A44E4F8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B61EF7-A575-4BBC-9759-2D95BB2DF554}"/>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252589839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Quotation / Image Lef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72A76D2-0A07-4012-9496-0C6FC98C1861}"/>
              </a:ext>
            </a:extLst>
          </p:cNvPr>
          <p:cNvSpPr/>
          <p:nvPr userDrawn="1"/>
        </p:nvSpPr>
        <p:spPr>
          <a:xfrm>
            <a:off x="-1" y="1"/>
            <a:ext cx="12192001" cy="6871266"/>
          </a:xfrm>
          <a:custGeom>
            <a:avLst/>
            <a:gdLst>
              <a:gd name="connsiteX0" fmla="*/ 0 w 12192001"/>
              <a:gd name="connsiteY0" fmla="*/ 0 h 6860633"/>
              <a:gd name="connsiteX1" fmla="*/ 12192001 w 12192001"/>
              <a:gd name="connsiteY1" fmla="*/ 0 h 6860633"/>
              <a:gd name="connsiteX2" fmla="*/ 12192001 w 12192001"/>
              <a:gd name="connsiteY2" fmla="*/ 6860633 h 6860633"/>
              <a:gd name="connsiteX3" fmla="*/ 0 w 12192001"/>
              <a:gd name="connsiteY3" fmla="*/ 6860633 h 6860633"/>
              <a:gd name="connsiteX4" fmla="*/ 0 w 12192001"/>
              <a:gd name="connsiteY4" fmla="*/ 0 h 6860633"/>
              <a:gd name="connsiteX0" fmla="*/ 0 w 12192001"/>
              <a:gd name="connsiteY0" fmla="*/ 0 h 6871266"/>
              <a:gd name="connsiteX1" fmla="*/ 12192001 w 12192001"/>
              <a:gd name="connsiteY1" fmla="*/ 0 h 6871266"/>
              <a:gd name="connsiteX2" fmla="*/ 12181368 w 12192001"/>
              <a:gd name="connsiteY2" fmla="*/ 6871266 h 6871266"/>
              <a:gd name="connsiteX3" fmla="*/ 0 w 12192001"/>
              <a:gd name="connsiteY3" fmla="*/ 6860633 h 6871266"/>
              <a:gd name="connsiteX4" fmla="*/ 0 w 12192001"/>
              <a:gd name="connsiteY4" fmla="*/ 0 h 6871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1" h="6871266">
                <a:moveTo>
                  <a:pt x="0" y="0"/>
                </a:moveTo>
                <a:lnTo>
                  <a:pt x="12192001" y="0"/>
                </a:lnTo>
                <a:cubicBezTo>
                  <a:pt x="12188457" y="2290422"/>
                  <a:pt x="12184912" y="4580844"/>
                  <a:pt x="12181368" y="6871266"/>
                </a:cubicBezTo>
                <a:lnTo>
                  <a:pt x="0" y="6860633"/>
                </a:lnTo>
                <a:lnTo>
                  <a:pt x="0" y="0"/>
                </a:lnTo>
                <a:close/>
              </a:path>
            </a:pathLst>
          </a:custGeom>
          <a:gradFill flip="none" rotWithShape="1">
            <a:gsLst>
              <a:gs pos="75000">
                <a:srgbClr val="0F5F7E"/>
              </a:gs>
              <a:gs pos="35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16">
            <a:extLst>
              <a:ext uri="{FF2B5EF4-FFF2-40B4-BE49-F238E27FC236}">
                <a16:creationId xmlns:a16="http://schemas.microsoft.com/office/drawing/2014/main" id="{BA524A99-4FA6-4820-961E-79896EC97AE5}"/>
              </a:ext>
            </a:extLst>
          </p:cNvPr>
          <p:cNvSpPr>
            <a:spLocks noGrp="1"/>
          </p:cNvSpPr>
          <p:nvPr>
            <p:ph type="pic" sz="quarter" idx="12" hasCustomPrompt="1"/>
          </p:nvPr>
        </p:nvSpPr>
        <p:spPr>
          <a:xfrm>
            <a:off x="-1" y="0"/>
            <a:ext cx="7461775" cy="686063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377" h="6860633">
                <a:moveTo>
                  <a:pt x="0" y="0"/>
                </a:moveTo>
                <a:lnTo>
                  <a:pt x="8291377" y="0"/>
                </a:lnTo>
                <a:lnTo>
                  <a:pt x="5336493" y="6860633"/>
                </a:lnTo>
                <a:lnTo>
                  <a:pt x="0" y="6858000"/>
                </a:lnTo>
                <a:lnTo>
                  <a:pt x="0" y="0"/>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FFFFFF"/>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insert </a:t>
            </a:r>
            <a:r>
              <a:rPr lang="en-GB" noProof="0"/>
              <a:t>picture</a:t>
            </a:r>
          </a:p>
        </p:txBody>
      </p:sp>
      <p:pic>
        <p:nvPicPr>
          <p:cNvPr id="9" name="Picture 8">
            <a:extLst>
              <a:ext uri="{FF2B5EF4-FFF2-40B4-BE49-F238E27FC236}">
                <a16:creationId xmlns:a16="http://schemas.microsoft.com/office/drawing/2014/main" id="{A862A3A3-75F9-4D65-A08C-6B24054712C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41314" cy="351868"/>
          </a:xfrm>
          <a:prstGeom prst="rect">
            <a:avLst/>
          </a:prstGeom>
        </p:spPr>
      </p:pic>
      <p:sp>
        <p:nvSpPr>
          <p:cNvPr id="10" name="Text Placeholder 6">
            <a:extLst>
              <a:ext uri="{FF2B5EF4-FFF2-40B4-BE49-F238E27FC236}">
                <a16:creationId xmlns:a16="http://schemas.microsoft.com/office/drawing/2014/main" id="{60486239-718B-45BB-8FEC-96658F65BCE2}"/>
              </a:ext>
            </a:extLst>
          </p:cNvPr>
          <p:cNvSpPr>
            <a:spLocks noGrp="1"/>
          </p:cNvSpPr>
          <p:nvPr>
            <p:ph type="body" sz="quarter" idx="11" hasCustomPrompt="1"/>
          </p:nvPr>
        </p:nvSpPr>
        <p:spPr>
          <a:xfrm>
            <a:off x="7634514" y="2877181"/>
            <a:ext cx="3947886" cy="2313463"/>
          </a:xfrm>
          <a:prstGeom prst="rect">
            <a:avLst/>
          </a:prstGeom>
        </p:spPr>
        <p:txBody>
          <a:bodyPr/>
          <a:lstStyle>
            <a:lvl1pPr marL="0" indent="0">
              <a:lnSpc>
                <a:spcPts val="2560"/>
              </a:lnSpc>
              <a:buNone/>
              <a:defRPr sz="1800" b="1" i="0">
                <a:solidFill>
                  <a:schemeClr val="bg1"/>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a:t>Click to add quote</a:t>
            </a:r>
          </a:p>
        </p:txBody>
      </p:sp>
      <p:sp>
        <p:nvSpPr>
          <p:cNvPr id="11" name="Freeform 6">
            <a:extLst>
              <a:ext uri="{FF2B5EF4-FFF2-40B4-BE49-F238E27FC236}">
                <a16:creationId xmlns:a16="http://schemas.microsoft.com/office/drawing/2014/main" id="{714578F8-3070-4D38-9653-6B7AD2BDD031}"/>
              </a:ext>
            </a:extLst>
          </p:cNvPr>
          <p:cNvSpPr>
            <a:spLocks noEditPoints="1"/>
          </p:cNvSpPr>
          <p:nvPr userDrawn="1"/>
        </p:nvSpPr>
        <p:spPr bwMode="auto">
          <a:xfrm>
            <a:off x="7045976" y="2806365"/>
            <a:ext cx="415798" cy="344809"/>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82330341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Quotation / Image RIgh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586F9F-5BA4-A74E-AAFE-C4A4B340DE72}"/>
              </a:ext>
            </a:extLst>
          </p:cNvPr>
          <p:cNvSpPr/>
          <p:nvPr userDrawn="1"/>
        </p:nvSpPr>
        <p:spPr>
          <a:xfrm>
            <a:off x="0" y="0"/>
            <a:ext cx="12192001" cy="6860633"/>
          </a:xfrm>
          <a:prstGeom prst="rect">
            <a:avLst/>
          </a:prstGeom>
          <a:gradFill flip="none" rotWithShape="1">
            <a:gsLst>
              <a:gs pos="72000">
                <a:srgbClr val="0F5F7E"/>
              </a:gs>
              <a:gs pos="24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6">
            <a:extLst>
              <a:ext uri="{FF2B5EF4-FFF2-40B4-BE49-F238E27FC236}">
                <a16:creationId xmlns:a16="http://schemas.microsoft.com/office/drawing/2014/main" id="{60486239-718B-45BB-8FEC-96658F65BCE2}"/>
              </a:ext>
            </a:extLst>
          </p:cNvPr>
          <p:cNvSpPr>
            <a:spLocks noGrp="1"/>
          </p:cNvSpPr>
          <p:nvPr>
            <p:ph type="body" sz="quarter" idx="11" hasCustomPrompt="1"/>
          </p:nvPr>
        </p:nvSpPr>
        <p:spPr>
          <a:xfrm>
            <a:off x="1187631" y="2862893"/>
            <a:ext cx="3947886" cy="2313463"/>
          </a:xfrm>
          <a:prstGeom prst="rect">
            <a:avLst/>
          </a:prstGeom>
        </p:spPr>
        <p:txBody>
          <a:bodyPr/>
          <a:lstStyle>
            <a:lvl1pPr marL="0" indent="0">
              <a:lnSpc>
                <a:spcPts val="2560"/>
              </a:lnSpc>
              <a:buNone/>
              <a:defRPr sz="1800" b="1" i="0">
                <a:solidFill>
                  <a:srgbClr val="FFFFFF"/>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GB" noProof="0"/>
              <a:t>Click to add quote</a:t>
            </a:r>
          </a:p>
        </p:txBody>
      </p:sp>
      <p:sp>
        <p:nvSpPr>
          <p:cNvPr id="11" name="Freeform 6">
            <a:extLst>
              <a:ext uri="{FF2B5EF4-FFF2-40B4-BE49-F238E27FC236}">
                <a16:creationId xmlns:a16="http://schemas.microsoft.com/office/drawing/2014/main" id="{714578F8-3070-4D38-9653-6B7AD2BDD031}"/>
              </a:ext>
            </a:extLst>
          </p:cNvPr>
          <p:cNvSpPr>
            <a:spLocks noEditPoints="1"/>
          </p:cNvSpPr>
          <p:nvPr userDrawn="1"/>
        </p:nvSpPr>
        <p:spPr bwMode="auto">
          <a:xfrm>
            <a:off x="599093" y="2806365"/>
            <a:ext cx="415798" cy="344809"/>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8" name="Picture Placeholder 16">
            <a:extLst>
              <a:ext uri="{FF2B5EF4-FFF2-40B4-BE49-F238E27FC236}">
                <a16:creationId xmlns:a16="http://schemas.microsoft.com/office/drawing/2014/main" id="{CA817B09-FA85-4201-96DA-9D22BA6F481F}"/>
              </a:ext>
            </a:extLst>
          </p:cNvPr>
          <p:cNvSpPr>
            <a:spLocks noGrp="1"/>
          </p:cNvSpPr>
          <p:nvPr>
            <p:ph type="pic" sz="quarter" idx="12" hasCustomPrompt="1"/>
          </p:nvPr>
        </p:nvSpPr>
        <p:spPr>
          <a:xfrm>
            <a:off x="4635044" y="-2634"/>
            <a:ext cx="7561245" cy="686982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 name="connsiteX0" fmla="*/ 0 w 8317836"/>
              <a:gd name="connsiteY0" fmla="*/ 0 h 6858000"/>
              <a:gd name="connsiteX1" fmla="*/ 8291377 w 8317836"/>
              <a:gd name="connsiteY1" fmla="*/ 0 h 6858000"/>
              <a:gd name="connsiteX2" fmla="*/ 8317836 w 8317836"/>
              <a:gd name="connsiteY2" fmla="*/ 6848601 h 6858000"/>
              <a:gd name="connsiteX3" fmla="*/ 0 w 8317836"/>
              <a:gd name="connsiteY3" fmla="*/ 6858000 h 6858000"/>
              <a:gd name="connsiteX4" fmla="*/ 0 w 8317836"/>
              <a:gd name="connsiteY4" fmla="*/ 0 h 6858000"/>
              <a:gd name="connsiteX0" fmla="*/ 0 w 8317836"/>
              <a:gd name="connsiteY0" fmla="*/ 0 h 6848601"/>
              <a:gd name="connsiteX1" fmla="*/ 8291377 w 8317836"/>
              <a:gd name="connsiteY1" fmla="*/ 0 h 6848601"/>
              <a:gd name="connsiteX2" fmla="*/ 8317836 w 8317836"/>
              <a:gd name="connsiteY2" fmla="*/ 6848601 h 6848601"/>
              <a:gd name="connsiteX3" fmla="*/ 3115036 w 8317836"/>
              <a:gd name="connsiteY3" fmla="*/ 6845968 h 6848601"/>
              <a:gd name="connsiteX4" fmla="*/ 0 w 8317836"/>
              <a:gd name="connsiteY4" fmla="*/ 0 h 6848601"/>
              <a:gd name="connsiteX0" fmla="*/ 0 w 8317836"/>
              <a:gd name="connsiteY0" fmla="*/ 0 h 6848601"/>
              <a:gd name="connsiteX1" fmla="*/ 8291377 w 8317836"/>
              <a:gd name="connsiteY1" fmla="*/ 0 h 6848601"/>
              <a:gd name="connsiteX2" fmla="*/ 8317836 w 8317836"/>
              <a:gd name="connsiteY2" fmla="*/ 6848601 h 6848601"/>
              <a:gd name="connsiteX3" fmla="*/ 3088298 w 8317836"/>
              <a:gd name="connsiteY3" fmla="*/ 6845968 h 6848601"/>
              <a:gd name="connsiteX4" fmla="*/ 0 w 8317836"/>
              <a:gd name="connsiteY4" fmla="*/ 0 h 6848601"/>
              <a:gd name="connsiteX0" fmla="*/ 0 w 8304466"/>
              <a:gd name="connsiteY0" fmla="*/ 0 h 6848601"/>
              <a:gd name="connsiteX1" fmla="*/ 8291377 w 8304466"/>
              <a:gd name="connsiteY1" fmla="*/ 0 h 6848601"/>
              <a:gd name="connsiteX2" fmla="*/ 8304466 w 8304466"/>
              <a:gd name="connsiteY2" fmla="*/ 6848601 h 6848601"/>
              <a:gd name="connsiteX3" fmla="*/ 3088298 w 8304466"/>
              <a:gd name="connsiteY3" fmla="*/ 6845968 h 6848601"/>
              <a:gd name="connsiteX4" fmla="*/ 0 w 8304466"/>
              <a:gd name="connsiteY4" fmla="*/ 0 h 6848601"/>
              <a:gd name="connsiteX0" fmla="*/ 0 w 8330971"/>
              <a:gd name="connsiteY0" fmla="*/ 0 h 6864504"/>
              <a:gd name="connsiteX1" fmla="*/ 8291377 w 8330971"/>
              <a:gd name="connsiteY1" fmla="*/ 0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4504"/>
              <a:gd name="connsiteX1" fmla="*/ 8309049 w 8330971"/>
              <a:gd name="connsiteY1" fmla="*/ 15902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9822"/>
              <a:gd name="connsiteX1" fmla="*/ 8309049 w 8330971"/>
              <a:gd name="connsiteY1" fmla="*/ 15902 h 6869822"/>
              <a:gd name="connsiteX2" fmla="*/ 8330971 w 8330971"/>
              <a:gd name="connsiteY2" fmla="*/ 6864504 h 6869822"/>
              <a:gd name="connsiteX3" fmla="*/ 3070629 w 8330971"/>
              <a:gd name="connsiteY3" fmla="*/ 6869822 h 6869822"/>
              <a:gd name="connsiteX4" fmla="*/ 0 w 8330971"/>
              <a:gd name="connsiteY4" fmla="*/ 0 h 6869822"/>
              <a:gd name="connsiteX0" fmla="*/ 0 w 8330971"/>
              <a:gd name="connsiteY0" fmla="*/ 0 h 6869822"/>
              <a:gd name="connsiteX1" fmla="*/ 830904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30971"/>
              <a:gd name="connsiteY0" fmla="*/ 0 h 6869822"/>
              <a:gd name="connsiteX1" fmla="*/ 829137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66312"/>
              <a:gd name="connsiteY0" fmla="*/ 0 h 6861870"/>
              <a:gd name="connsiteX1" fmla="*/ 8326720 w 8366312"/>
              <a:gd name="connsiteY1" fmla="*/ 7950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563"/>
              <a:gd name="connsiteY0" fmla="*/ 0 h 6861870"/>
              <a:gd name="connsiteX1" fmla="*/ 8353228 w 8366563"/>
              <a:gd name="connsiteY1" fmla="*/ 15901 h 6861870"/>
              <a:gd name="connsiteX2" fmla="*/ 8366312 w 8366563"/>
              <a:gd name="connsiteY2" fmla="*/ 6856552 h 6861870"/>
              <a:gd name="connsiteX3" fmla="*/ 3070630 w 8366563"/>
              <a:gd name="connsiteY3" fmla="*/ 6861870 h 6861870"/>
              <a:gd name="connsiteX4" fmla="*/ 0 w 8366563"/>
              <a:gd name="connsiteY4" fmla="*/ 0 h 6861870"/>
              <a:gd name="connsiteX0" fmla="*/ 0 w 8366563"/>
              <a:gd name="connsiteY0" fmla="*/ 2 h 6861872"/>
              <a:gd name="connsiteX1" fmla="*/ 8353228 w 8366563"/>
              <a:gd name="connsiteY1" fmla="*/ 0 h 6861872"/>
              <a:gd name="connsiteX2" fmla="*/ 8366312 w 8366563"/>
              <a:gd name="connsiteY2" fmla="*/ 6856554 h 6861872"/>
              <a:gd name="connsiteX3" fmla="*/ 3070630 w 8366563"/>
              <a:gd name="connsiteY3" fmla="*/ 6861872 h 6861872"/>
              <a:gd name="connsiteX4" fmla="*/ 0 w 8366563"/>
              <a:gd name="connsiteY4" fmla="*/ 2 h 6861872"/>
              <a:gd name="connsiteX0" fmla="*/ 0 w 8384234"/>
              <a:gd name="connsiteY0" fmla="*/ 0 h 6885724"/>
              <a:gd name="connsiteX1" fmla="*/ 8370899 w 8384234"/>
              <a:gd name="connsiteY1" fmla="*/ 23852 h 6885724"/>
              <a:gd name="connsiteX2" fmla="*/ 8383983 w 8384234"/>
              <a:gd name="connsiteY2" fmla="*/ 6880406 h 6885724"/>
              <a:gd name="connsiteX3" fmla="*/ 3088301 w 8384234"/>
              <a:gd name="connsiteY3" fmla="*/ 6885724 h 6885724"/>
              <a:gd name="connsiteX4" fmla="*/ 0 w 8384234"/>
              <a:gd name="connsiteY4" fmla="*/ 0 h 6885724"/>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2 h 6869823"/>
              <a:gd name="connsiteX1" fmla="*/ 8388570 w 8401905"/>
              <a:gd name="connsiteY1" fmla="*/ 0 h 6869823"/>
              <a:gd name="connsiteX2" fmla="*/ 8401654 w 8401905"/>
              <a:gd name="connsiteY2" fmla="*/ 6864505 h 6869823"/>
              <a:gd name="connsiteX3" fmla="*/ 3105972 w 8401905"/>
              <a:gd name="connsiteY3" fmla="*/ 6869823 h 6869823"/>
              <a:gd name="connsiteX4" fmla="*/ 0 w 8401905"/>
              <a:gd name="connsiteY4" fmla="*/ 2 h 686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05" h="6869823">
                <a:moveTo>
                  <a:pt x="0" y="2"/>
                </a:moveTo>
                <a:lnTo>
                  <a:pt x="8388570" y="0"/>
                </a:lnTo>
                <a:cubicBezTo>
                  <a:pt x="8413547" y="2227207"/>
                  <a:pt x="8394347" y="4581638"/>
                  <a:pt x="8401654" y="6864505"/>
                </a:cubicBezTo>
                <a:lnTo>
                  <a:pt x="3105972" y="6869823"/>
                </a:lnTo>
                <a:lnTo>
                  <a:pt x="0" y="2"/>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Tree>
    <p:extLst>
      <p:ext uri="{BB962C8B-B14F-4D97-AF65-F5344CB8AC3E}">
        <p14:creationId xmlns:p14="http://schemas.microsoft.com/office/powerpoint/2010/main" val="251708995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Quote 2">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A72ACBB-FFB3-4FB4-82D9-A6B5CFC8C92F}"/>
              </a:ext>
            </a:extLst>
          </p:cNvPr>
          <p:cNvSpPr>
            <a:spLocks noGrp="1"/>
          </p:cNvSpPr>
          <p:nvPr>
            <p:ph type="body" sz="quarter" idx="16" hasCustomPrompt="1"/>
          </p:nvPr>
        </p:nvSpPr>
        <p:spPr>
          <a:xfrm>
            <a:off x="2621280" y="2743994"/>
            <a:ext cx="6949440" cy="1370013"/>
          </a:xfrm>
          <a:prstGeom prst="rect">
            <a:avLst/>
          </a:prstGeom>
        </p:spPr>
        <p:txBody>
          <a:bodyPr anchor="ctr"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grpSp>
        <p:nvGrpSpPr>
          <p:cNvPr id="2" name="Group 1">
            <a:extLst>
              <a:ext uri="{FF2B5EF4-FFF2-40B4-BE49-F238E27FC236}">
                <a16:creationId xmlns:a16="http://schemas.microsoft.com/office/drawing/2014/main" id="{753A668F-E042-4245-BFFC-99711CD3DE06}"/>
              </a:ext>
            </a:extLst>
          </p:cNvPr>
          <p:cNvGrpSpPr/>
          <p:nvPr userDrawn="1"/>
        </p:nvGrpSpPr>
        <p:grpSpPr>
          <a:xfrm flipV="1">
            <a:off x="7410472" y="0"/>
            <a:ext cx="4781528" cy="6852478"/>
            <a:chOff x="7410472" y="0"/>
            <a:chExt cx="4781528" cy="6852478"/>
          </a:xfrm>
        </p:grpSpPr>
        <p:sp>
          <p:nvSpPr>
            <p:cNvPr id="41" name="Freeform 40">
              <a:extLst>
                <a:ext uri="{FF2B5EF4-FFF2-40B4-BE49-F238E27FC236}">
                  <a16:creationId xmlns:a16="http://schemas.microsoft.com/office/drawing/2014/main" id="{B7CE82E8-D52F-D643-B039-2EAF4FA0EE45}"/>
                </a:ext>
              </a:extLst>
            </p:cNvPr>
            <p:cNvSpPr/>
            <p:nvPr userDrawn="1"/>
          </p:nvSpPr>
          <p:spPr>
            <a:xfrm flipH="1">
              <a:off x="7931237" y="0"/>
              <a:ext cx="4260763" cy="6852478"/>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52478">
                  <a:moveTo>
                    <a:pt x="0" y="1988378"/>
                  </a:moveTo>
                  <a:lnTo>
                    <a:pt x="2832100" y="7178"/>
                  </a:lnTo>
                  <a:lnTo>
                    <a:pt x="3180891" y="0"/>
                  </a:lnTo>
                  <a:lnTo>
                    <a:pt x="368300" y="6852478"/>
                  </a:lnTo>
                  <a:lnTo>
                    <a:pt x="0" y="6852478"/>
                  </a:lnTo>
                  <a:lnTo>
                    <a:pt x="0" y="19883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D6241D4A-5D1C-824E-BC70-549704559605}"/>
                </a:ext>
              </a:extLst>
            </p:cNvPr>
            <p:cNvSpPr/>
            <p:nvPr userDrawn="1"/>
          </p:nvSpPr>
          <p:spPr>
            <a:xfrm flipH="1">
              <a:off x="7410472" y="13528"/>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Freeform: Shape 14">
            <a:extLst>
              <a:ext uri="{FF2B5EF4-FFF2-40B4-BE49-F238E27FC236}">
                <a16:creationId xmlns:a16="http://schemas.microsoft.com/office/drawing/2014/main" id="{929C891D-7608-4401-8BFA-7BB4BBDF004F}"/>
              </a:ext>
            </a:extLst>
          </p:cNvPr>
          <p:cNvSpPr/>
          <p:nvPr userDrawn="1"/>
        </p:nvSpPr>
        <p:spPr>
          <a:xfrm>
            <a:off x="0" y="-62994"/>
            <a:ext cx="3596874" cy="6542259"/>
          </a:xfrm>
          <a:custGeom>
            <a:avLst/>
            <a:gdLst>
              <a:gd name="connsiteX0" fmla="*/ 3596874 w 3596874"/>
              <a:gd name="connsiteY0" fmla="*/ 0 h 6542259"/>
              <a:gd name="connsiteX1" fmla="*/ 0 w 3596874"/>
              <a:gd name="connsiteY1" fmla="*/ 6542259 h 6542259"/>
              <a:gd name="connsiteX2" fmla="*/ 0 w 3596874"/>
              <a:gd name="connsiteY2" fmla="*/ 1641660 h 6542259"/>
              <a:gd name="connsiteX3" fmla="*/ 3129673 w 3596874"/>
              <a:gd name="connsiteY3" fmla="*/ 7178 h 6542259"/>
            </a:gdLst>
            <a:ahLst/>
            <a:cxnLst>
              <a:cxn ang="0">
                <a:pos x="connsiteX0" y="connsiteY0"/>
              </a:cxn>
              <a:cxn ang="0">
                <a:pos x="connsiteX1" y="connsiteY1"/>
              </a:cxn>
              <a:cxn ang="0">
                <a:pos x="connsiteX2" y="connsiteY2"/>
              </a:cxn>
              <a:cxn ang="0">
                <a:pos x="connsiteX3" y="connsiteY3"/>
              </a:cxn>
            </a:cxnLst>
            <a:rect l="l" t="t" r="r" b="b"/>
            <a:pathLst>
              <a:path w="3596874" h="6542259">
                <a:moveTo>
                  <a:pt x="3596874" y="0"/>
                </a:moveTo>
                <a:lnTo>
                  <a:pt x="0" y="6542259"/>
                </a:lnTo>
                <a:lnTo>
                  <a:pt x="0" y="1641660"/>
                </a:lnTo>
                <a:lnTo>
                  <a:pt x="3129673" y="71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36">
            <a:extLst>
              <a:ext uri="{FF2B5EF4-FFF2-40B4-BE49-F238E27FC236}">
                <a16:creationId xmlns:a16="http://schemas.microsoft.com/office/drawing/2014/main" id="{97256B38-8013-6144-9D23-B533B43CDBCB}"/>
              </a:ext>
            </a:extLst>
          </p:cNvPr>
          <p:cNvSpPr/>
          <p:nvPr userDrawn="1"/>
        </p:nvSpPr>
        <p:spPr>
          <a:xfrm>
            <a:off x="-143124" y="-55817"/>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cxnSp>
        <p:nvCxnSpPr>
          <p:cNvPr id="13" name="Straight Connector 12">
            <a:extLst>
              <a:ext uri="{FF2B5EF4-FFF2-40B4-BE49-F238E27FC236}">
                <a16:creationId xmlns:a16="http://schemas.microsoft.com/office/drawing/2014/main" id="{E797757B-12CF-FA42-8ADD-C957B746CC95}"/>
              </a:ext>
            </a:extLst>
          </p:cNvPr>
          <p:cNvCxnSpPr>
            <a:cxnSpLocks/>
          </p:cNvCxnSpPr>
          <p:nvPr userDrawn="1"/>
        </p:nvCxnSpPr>
        <p:spPr>
          <a:xfrm flipV="1">
            <a:off x="8913701" y="-1788"/>
            <a:ext cx="2227575" cy="6854266"/>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3F39B5-8FEE-0441-9169-8FDDBF0938C3}"/>
              </a:ext>
            </a:extLst>
          </p:cNvPr>
          <p:cNvCxnSpPr>
            <a:cxnSpLocks/>
          </p:cNvCxnSpPr>
          <p:nvPr userDrawn="1"/>
        </p:nvCxnSpPr>
        <p:spPr>
          <a:xfrm flipH="1" flipV="1">
            <a:off x="11790500" y="-1788"/>
            <a:ext cx="401500" cy="4262892"/>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785D38A-0244-584C-AF1C-3FE9408D9695}"/>
              </a:ext>
            </a:extLst>
          </p:cNvPr>
          <p:cNvCxnSpPr>
            <a:cxnSpLocks/>
          </p:cNvCxnSpPr>
          <p:nvPr userDrawn="1"/>
        </p:nvCxnSpPr>
        <p:spPr>
          <a:xfrm flipV="1">
            <a:off x="76398" y="-57385"/>
            <a:ext cx="3749237" cy="6963258"/>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A2780DD-FC5C-8B45-A130-A1FB45AD91D3}"/>
              </a:ext>
            </a:extLst>
          </p:cNvPr>
          <p:cNvCxnSpPr>
            <a:cxnSpLocks/>
          </p:cNvCxnSpPr>
          <p:nvPr userDrawn="1"/>
        </p:nvCxnSpPr>
        <p:spPr>
          <a:xfrm flipV="1">
            <a:off x="0" y="-1788"/>
            <a:ext cx="982292" cy="5159004"/>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646623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Quote 3">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67698CC8-7A15-4CAB-8F24-67DA7E3B635E}"/>
              </a:ext>
            </a:extLst>
          </p:cNvPr>
          <p:cNvSpPr/>
          <p:nvPr userDrawn="1"/>
        </p:nvSpPr>
        <p:spPr>
          <a:xfrm flipH="1">
            <a:off x="8449808" y="0"/>
            <a:ext cx="3742193" cy="6525829"/>
          </a:xfrm>
          <a:custGeom>
            <a:avLst/>
            <a:gdLst>
              <a:gd name="connsiteX0" fmla="*/ 3742193 w 3742193"/>
              <a:gd name="connsiteY0" fmla="*/ 0 h 6525829"/>
              <a:gd name="connsiteX1" fmla="*/ 0 w 3742193"/>
              <a:gd name="connsiteY1" fmla="*/ 6049 h 6525829"/>
              <a:gd name="connsiteX2" fmla="*/ 0 w 3742193"/>
              <a:gd name="connsiteY2" fmla="*/ 6525829 h 6525829"/>
            </a:gdLst>
            <a:ahLst/>
            <a:cxnLst>
              <a:cxn ang="0">
                <a:pos x="connsiteX0" y="connsiteY0"/>
              </a:cxn>
              <a:cxn ang="0">
                <a:pos x="connsiteX1" y="connsiteY1"/>
              </a:cxn>
              <a:cxn ang="0">
                <a:pos x="connsiteX2" y="connsiteY2"/>
              </a:cxn>
            </a:cxnLst>
            <a:rect l="l" t="t" r="r" b="b"/>
            <a:pathLst>
              <a:path w="3742193" h="6525829">
                <a:moveTo>
                  <a:pt x="3742193" y="0"/>
                </a:moveTo>
                <a:lnTo>
                  <a:pt x="0" y="6049"/>
                </a:lnTo>
                <a:lnTo>
                  <a:pt x="0" y="6525829"/>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F34B05B2-3782-4678-A34B-8B56BF61B59F}"/>
              </a:ext>
            </a:extLst>
          </p:cNvPr>
          <p:cNvSpPr/>
          <p:nvPr userDrawn="1"/>
        </p:nvSpPr>
        <p:spPr>
          <a:xfrm flipH="1" flipV="1">
            <a:off x="9915779" y="4397"/>
            <a:ext cx="2276221" cy="6853602"/>
          </a:xfrm>
          <a:custGeom>
            <a:avLst/>
            <a:gdLst>
              <a:gd name="connsiteX0" fmla="*/ 558862 w 2276221"/>
              <a:gd name="connsiteY0" fmla="*/ 6853602 h 6853602"/>
              <a:gd name="connsiteX1" fmla="*/ 0 w 2276221"/>
              <a:gd name="connsiteY1" fmla="*/ 6853602 h 6853602"/>
              <a:gd name="connsiteX2" fmla="*/ 0 w 2276221"/>
              <a:gd name="connsiteY2" fmla="*/ 0 h 6853602"/>
              <a:gd name="connsiteX3" fmla="*/ 2276221 w 2276221"/>
              <a:gd name="connsiteY3" fmla="*/ 0 h 6853602"/>
            </a:gdLst>
            <a:ahLst/>
            <a:cxnLst>
              <a:cxn ang="0">
                <a:pos x="connsiteX0" y="connsiteY0"/>
              </a:cxn>
              <a:cxn ang="0">
                <a:pos x="connsiteX1" y="connsiteY1"/>
              </a:cxn>
              <a:cxn ang="0">
                <a:pos x="connsiteX2" y="connsiteY2"/>
              </a:cxn>
              <a:cxn ang="0">
                <a:pos x="connsiteX3" y="connsiteY3"/>
              </a:cxn>
            </a:cxnLst>
            <a:rect l="l" t="t" r="r" b="b"/>
            <a:pathLst>
              <a:path w="2276221" h="6853602">
                <a:moveTo>
                  <a:pt x="558862" y="6853602"/>
                </a:moveTo>
                <a:lnTo>
                  <a:pt x="0" y="6853602"/>
                </a:lnTo>
                <a:lnTo>
                  <a:pt x="0" y="0"/>
                </a:lnTo>
                <a:lnTo>
                  <a:pt x="2276221" y="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 name="Group 6">
            <a:extLst>
              <a:ext uri="{FF2B5EF4-FFF2-40B4-BE49-F238E27FC236}">
                <a16:creationId xmlns:a16="http://schemas.microsoft.com/office/drawing/2014/main" id="{4B00AA43-909C-EF49-9B4D-49D099178FEA}"/>
              </a:ext>
            </a:extLst>
          </p:cNvPr>
          <p:cNvGrpSpPr/>
          <p:nvPr userDrawn="1"/>
        </p:nvGrpSpPr>
        <p:grpSpPr>
          <a:xfrm>
            <a:off x="4642441" y="1747515"/>
            <a:ext cx="2907119" cy="2687989"/>
            <a:chOff x="1808480" y="2034708"/>
            <a:chExt cx="1016000" cy="939417"/>
          </a:xfrm>
        </p:grpSpPr>
        <p:pic>
          <p:nvPicPr>
            <p:cNvPr id="3" name="Picture 2">
              <a:extLst>
                <a:ext uri="{FF2B5EF4-FFF2-40B4-BE49-F238E27FC236}">
                  <a16:creationId xmlns:a16="http://schemas.microsoft.com/office/drawing/2014/main" id="{D97BA65B-AE64-C746-B13D-7FA2FA85E857}"/>
                </a:ext>
              </a:extLst>
            </p:cNvPr>
            <p:cNvPicPr>
              <a:picLocks noChangeAspect="1"/>
            </p:cNvPicPr>
            <p:nvPr userDrawn="1"/>
          </p:nvPicPr>
          <p:blipFill rotWithShape="1">
            <a:blip r:embed="rId2">
              <a:duotone>
                <a:schemeClr val="accent1">
                  <a:shade val="45000"/>
                  <a:satMod val="135000"/>
                </a:schemeClr>
                <a:prstClr val="white"/>
              </a:duotone>
              <a:alphaModFix amt="20000"/>
            </a:blip>
            <a:srcRect r="53883"/>
            <a:stretch/>
          </p:blipFill>
          <p:spPr>
            <a:xfrm>
              <a:off x="1808480" y="2034708"/>
              <a:ext cx="497840" cy="939417"/>
            </a:xfrm>
            <a:prstGeom prst="rect">
              <a:avLst/>
            </a:prstGeom>
          </p:spPr>
        </p:pic>
        <p:pic>
          <p:nvPicPr>
            <p:cNvPr id="15" name="Picture 14">
              <a:extLst>
                <a:ext uri="{FF2B5EF4-FFF2-40B4-BE49-F238E27FC236}">
                  <a16:creationId xmlns:a16="http://schemas.microsoft.com/office/drawing/2014/main" id="{73443284-A3D0-1242-9D77-55FA56DF4CE8}"/>
                </a:ext>
              </a:extLst>
            </p:cNvPr>
            <p:cNvPicPr>
              <a:picLocks noChangeAspect="1"/>
            </p:cNvPicPr>
            <p:nvPr userDrawn="1"/>
          </p:nvPicPr>
          <p:blipFill rotWithShape="1">
            <a:blip r:embed="rId2">
              <a:duotone>
                <a:schemeClr val="accent1">
                  <a:shade val="45000"/>
                  <a:satMod val="135000"/>
                </a:schemeClr>
                <a:prstClr val="white"/>
              </a:duotone>
              <a:alphaModFix amt="20000"/>
            </a:blip>
            <a:srcRect r="53883"/>
            <a:stretch/>
          </p:blipFill>
          <p:spPr>
            <a:xfrm>
              <a:off x="2326640" y="2034708"/>
              <a:ext cx="497840" cy="939417"/>
            </a:xfrm>
            <a:prstGeom prst="rect">
              <a:avLst/>
            </a:prstGeom>
          </p:spPr>
        </p:pic>
      </p:grpSp>
      <p:sp>
        <p:nvSpPr>
          <p:cNvPr id="34" name="Freeform: Shape 33">
            <a:extLst>
              <a:ext uri="{FF2B5EF4-FFF2-40B4-BE49-F238E27FC236}">
                <a16:creationId xmlns:a16="http://schemas.microsoft.com/office/drawing/2014/main" id="{38CF0906-8B84-4B66-BA81-34A0D22A41AC}"/>
              </a:ext>
            </a:extLst>
          </p:cNvPr>
          <p:cNvSpPr/>
          <p:nvPr userDrawn="1"/>
        </p:nvSpPr>
        <p:spPr>
          <a:xfrm rot="10800000" flipH="1">
            <a:off x="0" y="0"/>
            <a:ext cx="3409631" cy="6858000"/>
          </a:xfrm>
          <a:custGeom>
            <a:avLst/>
            <a:gdLst>
              <a:gd name="connsiteX0" fmla="*/ 0 w 3409631"/>
              <a:gd name="connsiteY0" fmla="*/ 6858000 h 6858000"/>
              <a:gd name="connsiteX1" fmla="*/ 96110 w 3409631"/>
              <a:gd name="connsiteY1" fmla="*/ 6858000 h 6858000"/>
              <a:gd name="connsiteX2" fmla="*/ 3409631 w 3409631"/>
              <a:gd name="connsiteY2" fmla="*/ 0 h 6858000"/>
              <a:gd name="connsiteX3" fmla="*/ 0 w 3409631"/>
              <a:gd name="connsiteY3" fmla="*/ 6542 h 6858000"/>
            </a:gdLst>
            <a:ahLst/>
            <a:cxnLst>
              <a:cxn ang="0">
                <a:pos x="connsiteX0" y="connsiteY0"/>
              </a:cxn>
              <a:cxn ang="0">
                <a:pos x="connsiteX1" y="connsiteY1"/>
              </a:cxn>
              <a:cxn ang="0">
                <a:pos x="connsiteX2" y="connsiteY2"/>
              </a:cxn>
              <a:cxn ang="0">
                <a:pos x="connsiteX3" y="connsiteY3"/>
              </a:cxn>
            </a:cxnLst>
            <a:rect l="l" t="t" r="r" b="b"/>
            <a:pathLst>
              <a:path w="3409631" h="6858000">
                <a:moveTo>
                  <a:pt x="0" y="6858000"/>
                </a:moveTo>
                <a:lnTo>
                  <a:pt x="96110" y="6858000"/>
                </a:lnTo>
                <a:lnTo>
                  <a:pt x="3409631" y="0"/>
                </a:lnTo>
                <a:lnTo>
                  <a:pt x="0" y="6542"/>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FB5A3F59-170C-4358-A0BB-5B1BE3298282}"/>
              </a:ext>
            </a:extLst>
          </p:cNvPr>
          <p:cNvSpPr/>
          <p:nvPr userDrawn="1"/>
        </p:nvSpPr>
        <p:spPr>
          <a:xfrm rot="10800000" flipH="1" flipV="1">
            <a:off x="0" y="0"/>
            <a:ext cx="2170859" cy="6858000"/>
          </a:xfrm>
          <a:custGeom>
            <a:avLst/>
            <a:gdLst>
              <a:gd name="connsiteX0" fmla="*/ 0 w 2170859"/>
              <a:gd name="connsiteY0" fmla="*/ 0 h 6858000"/>
              <a:gd name="connsiteX1" fmla="*/ 2170859 w 2170859"/>
              <a:gd name="connsiteY1" fmla="*/ 0 h 6858000"/>
              <a:gd name="connsiteX2" fmla="*/ 722949 w 2170859"/>
              <a:gd name="connsiteY2" fmla="*/ 6858000 h 6858000"/>
              <a:gd name="connsiteX3" fmla="*/ 0 w 21708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70859" h="6858000">
                <a:moveTo>
                  <a:pt x="0" y="0"/>
                </a:moveTo>
                <a:lnTo>
                  <a:pt x="2170859" y="0"/>
                </a:lnTo>
                <a:lnTo>
                  <a:pt x="722949" y="6858000"/>
                </a:lnTo>
                <a:lnTo>
                  <a:pt x="0" y="685800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13" name="Text Placeholder 3">
            <a:extLst>
              <a:ext uri="{FF2B5EF4-FFF2-40B4-BE49-F238E27FC236}">
                <a16:creationId xmlns:a16="http://schemas.microsoft.com/office/drawing/2014/main" id="{FC6707B3-6D9E-49A2-9D2D-04F27BE251C2}"/>
              </a:ext>
            </a:extLst>
          </p:cNvPr>
          <p:cNvSpPr>
            <a:spLocks noGrp="1"/>
          </p:cNvSpPr>
          <p:nvPr>
            <p:ph type="body" sz="quarter" idx="18" hasCustomPrompt="1"/>
          </p:nvPr>
        </p:nvSpPr>
        <p:spPr>
          <a:xfrm>
            <a:off x="2712720" y="3949400"/>
            <a:ext cx="6766560" cy="639733"/>
          </a:xfrm>
          <a:prstGeom prst="rect">
            <a:avLst/>
          </a:prstGeom>
        </p:spPr>
        <p:txBody>
          <a:bodyPr/>
          <a:lstStyle>
            <a:lvl1pPr marL="0" indent="0" algn="ctr">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GB" noProof="0"/>
              <a:t>–Attribution name</a:t>
            </a:r>
          </a:p>
        </p:txBody>
      </p:sp>
      <p:sp>
        <p:nvSpPr>
          <p:cNvPr id="4" name="Text Placeholder 3">
            <a:extLst>
              <a:ext uri="{FF2B5EF4-FFF2-40B4-BE49-F238E27FC236}">
                <a16:creationId xmlns:a16="http://schemas.microsoft.com/office/drawing/2014/main" id="{2726C7A7-D878-47CC-9FE2-513EE61127DE}"/>
              </a:ext>
            </a:extLst>
          </p:cNvPr>
          <p:cNvSpPr>
            <a:spLocks noGrp="1"/>
          </p:cNvSpPr>
          <p:nvPr>
            <p:ph type="body" sz="quarter" idx="19" hasCustomPrompt="1"/>
          </p:nvPr>
        </p:nvSpPr>
        <p:spPr>
          <a:xfrm>
            <a:off x="2712720" y="2470150"/>
            <a:ext cx="6766560" cy="1370013"/>
          </a:xfrm>
          <a:prstGeom prst="rect">
            <a:avLst/>
          </a:prstGeom>
        </p:spPr>
        <p:txBody>
          <a:bodyPr anchor="b"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GB" noProof="0"/>
              <a:t>Click to add quote</a:t>
            </a:r>
          </a:p>
        </p:txBody>
      </p:sp>
    </p:spTree>
    <p:extLst>
      <p:ext uri="{BB962C8B-B14F-4D97-AF65-F5344CB8AC3E}">
        <p14:creationId xmlns:p14="http://schemas.microsoft.com/office/powerpoint/2010/main" val="354882234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Quote 4">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9" name="Picture 8" descr="A picture containing envelope, stationary, businesscard&#10;&#10;Description automatically generated">
            <a:extLst>
              <a:ext uri="{FF2B5EF4-FFF2-40B4-BE49-F238E27FC236}">
                <a16:creationId xmlns:a16="http://schemas.microsoft.com/office/drawing/2014/main" id="{95FF8235-5A64-4E31-83D5-E4FF5A732377}"/>
              </a:ext>
            </a:extLst>
          </p:cNvPr>
          <p:cNvPicPr>
            <a:picLocks noChangeAspect="1"/>
          </p:cNvPicPr>
          <p:nvPr userDrawn="1"/>
        </p:nvPicPr>
        <p:blipFill rotWithShape="1">
          <a:blip r:embed="rId2">
            <a:alphaModFix amt="91000"/>
          </a:blip>
          <a:srcRect t="24380" r="23270" b="4124"/>
          <a:stretch/>
        </p:blipFill>
        <p:spPr>
          <a:xfrm>
            <a:off x="0" y="0"/>
            <a:ext cx="12210659" cy="6858000"/>
          </a:xfrm>
          <a:custGeom>
            <a:avLst/>
            <a:gdLst>
              <a:gd name="connsiteX0" fmla="*/ 0 w 12210659"/>
              <a:gd name="connsiteY0" fmla="*/ 0 h 6858000"/>
              <a:gd name="connsiteX1" fmla="*/ 12210659 w 12210659"/>
              <a:gd name="connsiteY1" fmla="*/ 0 h 6858000"/>
              <a:gd name="connsiteX2" fmla="*/ 12210659 w 12210659"/>
              <a:gd name="connsiteY2" fmla="*/ 6858000 h 6858000"/>
              <a:gd name="connsiteX3" fmla="*/ 0 w 122106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0659" h="6858000">
                <a:moveTo>
                  <a:pt x="0" y="0"/>
                </a:moveTo>
                <a:lnTo>
                  <a:pt x="12210659" y="0"/>
                </a:lnTo>
                <a:lnTo>
                  <a:pt x="12210659" y="6858000"/>
                </a:lnTo>
                <a:lnTo>
                  <a:pt x="0" y="6858000"/>
                </a:lnTo>
                <a:close/>
              </a:path>
            </a:pathLst>
          </a:custGeom>
        </p:spPr>
      </p:pic>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8" name="Picture 7">
            <a:extLst>
              <a:ext uri="{FF2B5EF4-FFF2-40B4-BE49-F238E27FC236}">
                <a16:creationId xmlns:a16="http://schemas.microsoft.com/office/drawing/2014/main" id="{65CFA0AA-800E-7843-B512-35F1E9224D95}"/>
              </a:ext>
            </a:extLst>
          </p:cNvPr>
          <p:cNvPicPr>
            <a:picLocks noChangeAspect="1"/>
          </p:cNvPicPr>
          <p:nvPr userDrawn="1"/>
        </p:nvPicPr>
        <p:blipFill>
          <a:blip r:embed="rId4">
            <a:lum bright="70000" contrast="-70000"/>
            <a:alphaModFix amt="25000"/>
          </a:blip>
          <a:stretch>
            <a:fillRect/>
          </a:stretch>
        </p:blipFill>
        <p:spPr>
          <a:xfrm>
            <a:off x="1119056" y="1659112"/>
            <a:ext cx="735132" cy="639733"/>
          </a:xfrm>
          <a:prstGeom prst="rect">
            <a:avLst/>
          </a:prstGeom>
        </p:spPr>
      </p:pic>
      <p:sp>
        <p:nvSpPr>
          <p:cNvPr id="7" name="Text Placeholder 2">
            <a:extLst>
              <a:ext uri="{FF2B5EF4-FFF2-40B4-BE49-F238E27FC236}">
                <a16:creationId xmlns:a16="http://schemas.microsoft.com/office/drawing/2014/main" id="{7394CB2C-5208-4516-9CE5-87591A200717}"/>
              </a:ext>
            </a:extLst>
          </p:cNvPr>
          <p:cNvSpPr>
            <a:spLocks noGrp="1"/>
          </p:cNvSpPr>
          <p:nvPr>
            <p:ph type="body" sz="quarter" idx="17" hasCustomPrompt="1"/>
          </p:nvPr>
        </p:nvSpPr>
        <p:spPr>
          <a:xfrm>
            <a:off x="1945024" y="1660055"/>
            <a:ext cx="7315200"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sp>
        <p:nvSpPr>
          <p:cNvPr id="10" name="Text Placeholder 2">
            <a:extLst>
              <a:ext uri="{FF2B5EF4-FFF2-40B4-BE49-F238E27FC236}">
                <a16:creationId xmlns:a16="http://schemas.microsoft.com/office/drawing/2014/main" id="{E5376B58-0D2B-4FF4-B53E-D9BC23DE7360}"/>
              </a:ext>
            </a:extLst>
          </p:cNvPr>
          <p:cNvSpPr>
            <a:spLocks noGrp="1"/>
          </p:cNvSpPr>
          <p:nvPr>
            <p:ph type="body" sz="quarter" idx="18" hasCustomPrompt="1"/>
          </p:nvPr>
        </p:nvSpPr>
        <p:spPr>
          <a:xfrm>
            <a:off x="1945024" y="3323179"/>
            <a:ext cx="7315200" cy="661016"/>
          </a:xfrm>
          <a:prstGeom prst="rect">
            <a:avLst/>
          </a:prstGeom>
        </p:spPr>
        <p:txBody>
          <a:bodyPr/>
          <a:lstStyle>
            <a:lvl1pPr marL="0" indent="0">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a:t>–</a:t>
            </a:r>
            <a:r>
              <a:rPr lang="en-GB" noProof="0"/>
              <a:t>Attribution</a:t>
            </a:r>
            <a:r>
              <a:rPr lang="en-US"/>
              <a:t> name</a:t>
            </a:r>
          </a:p>
        </p:txBody>
      </p:sp>
    </p:spTree>
    <p:extLst>
      <p:ext uri="{BB962C8B-B14F-4D97-AF65-F5344CB8AC3E}">
        <p14:creationId xmlns:p14="http://schemas.microsoft.com/office/powerpoint/2010/main" val="198381642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Quote 5">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18" name="Picture 17">
            <a:extLst>
              <a:ext uri="{FF2B5EF4-FFF2-40B4-BE49-F238E27FC236}">
                <a16:creationId xmlns:a16="http://schemas.microsoft.com/office/drawing/2014/main" id="{150B8144-276B-844E-AB09-856E360E0D4B}"/>
              </a:ext>
            </a:extLst>
          </p:cNvPr>
          <p:cNvPicPr>
            <a:picLocks noChangeAspect="1"/>
          </p:cNvPicPr>
          <p:nvPr userDrawn="1"/>
        </p:nvPicPr>
        <p:blipFill>
          <a:blip r:embed="rId3">
            <a:lum bright="70000" contrast="-70000"/>
            <a:alphaModFix amt="30000"/>
          </a:blip>
          <a:stretch>
            <a:fillRect/>
          </a:stretch>
        </p:blipFill>
        <p:spPr>
          <a:xfrm>
            <a:off x="3712175" y="977594"/>
            <a:ext cx="735132" cy="639733"/>
          </a:xfrm>
          <a:prstGeom prst="rect">
            <a:avLst/>
          </a:prstGeom>
        </p:spPr>
      </p:pic>
      <p:sp>
        <p:nvSpPr>
          <p:cNvPr id="20" name="Freeform: Shape 19">
            <a:extLst>
              <a:ext uri="{FF2B5EF4-FFF2-40B4-BE49-F238E27FC236}">
                <a16:creationId xmlns:a16="http://schemas.microsoft.com/office/drawing/2014/main" id="{5BCDE960-5EC6-49DA-9537-3203C82B14A8}"/>
              </a:ext>
            </a:extLst>
          </p:cNvPr>
          <p:cNvSpPr/>
          <p:nvPr userDrawn="1"/>
        </p:nvSpPr>
        <p:spPr>
          <a:xfrm flipV="1">
            <a:off x="0" y="0"/>
            <a:ext cx="3753196" cy="4975888"/>
          </a:xfrm>
          <a:custGeom>
            <a:avLst/>
            <a:gdLst>
              <a:gd name="connsiteX0" fmla="*/ 0 w 3753196"/>
              <a:gd name="connsiteY0" fmla="*/ 4975888 h 4975888"/>
              <a:gd name="connsiteX1" fmla="*/ 3753196 w 3753196"/>
              <a:gd name="connsiteY1" fmla="*/ 4975888 h 4975888"/>
              <a:gd name="connsiteX2" fmla="*/ 0 w 3753196"/>
              <a:gd name="connsiteY2" fmla="*/ 0 h 4975888"/>
            </a:gdLst>
            <a:ahLst/>
            <a:cxnLst>
              <a:cxn ang="0">
                <a:pos x="connsiteX0" y="connsiteY0"/>
              </a:cxn>
              <a:cxn ang="0">
                <a:pos x="connsiteX1" y="connsiteY1"/>
              </a:cxn>
              <a:cxn ang="0">
                <a:pos x="connsiteX2" y="connsiteY2"/>
              </a:cxn>
            </a:cxnLst>
            <a:rect l="l" t="t" r="r" b="b"/>
            <a:pathLst>
              <a:path w="3753196" h="4975888">
                <a:moveTo>
                  <a:pt x="0" y="4975888"/>
                </a:moveTo>
                <a:lnTo>
                  <a:pt x="3753196" y="4975888"/>
                </a:lnTo>
                <a:lnTo>
                  <a:pt x="0" y="0"/>
                </a:lnTo>
                <a:close/>
              </a:path>
            </a:pathLst>
          </a:custGeom>
          <a:gradFill>
            <a:gsLst>
              <a:gs pos="0">
                <a:schemeClr val="accent1"/>
              </a:gs>
              <a:gs pos="55000">
                <a:schemeClr val="accent4">
                  <a:alpha val="89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4" name="Straight Connector 13">
            <a:extLst>
              <a:ext uri="{FF2B5EF4-FFF2-40B4-BE49-F238E27FC236}">
                <a16:creationId xmlns:a16="http://schemas.microsoft.com/office/drawing/2014/main" id="{34771F24-B90F-2B4E-BFD9-7FA2F32128D3}"/>
              </a:ext>
            </a:extLst>
          </p:cNvPr>
          <p:cNvCxnSpPr>
            <a:cxnSpLocks/>
          </p:cNvCxnSpPr>
          <p:nvPr userDrawn="1"/>
        </p:nvCxnSpPr>
        <p:spPr>
          <a:xfrm>
            <a:off x="524676" y="-27432"/>
            <a:ext cx="5310859" cy="6888754"/>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3" name="Freeform: Shape 22">
            <a:extLst>
              <a:ext uri="{FF2B5EF4-FFF2-40B4-BE49-F238E27FC236}">
                <a16:creationId xmlns:a16="http://schemas.microsoft.com/office/drawing/2014/main" id="{B1309D15-EC9B-4E1C-9849-0B80574505B4}"/>
              </a:ext>
            </a:extLst>
          </p:cNvPr>
          <p:cNvSpPr/>
          <p:nvPr userDrawn="1"/>
        </p:nvSpPr>
        <p:spPr>
          <a:xfrm>
            <a:off x="2" y="1"/>
            <a:ext cx="5712299" cy="6858000"/>
          </a:xfrm>
          <a:custGeom>
            <a:avLst/>
            <a:gdLst>
              <a:gd name="connsiteX0" fmla="*/ 0 w 5712299"/>
              <a:gd name="connsiteY0" fmla="*/ 0 h 6858000"/>
              <a:gd name="connsiteX1" fmla="*/ 416065 w 5712299"/>
              <a:gd name="connsiteY1" fmla="*/ 0 h 6858000"/>
              <a:gd name="connsiteX2" fmla="*/ 5712299 w 5712299"/>
              <a:gd name="connsiteY2" fmla="*/ 6858000 h 6858000"/>
              <a:gd name="connsiteX3" fmla="*/ 0 w 57122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12299" h="6858000">
                <a:moveTo>
                  <a:pt x="0" y="0"/>
                </a:moveTo>
                <a:lnTo>
                  <a:pt x="416065" y="0"/>
                </a:lnTo>
                <a:lnTo>
                  <a:pt x="5712299" y="6858000"/>
                </a:lnTo>
                <a:lnTo>
                  <a:pt x="0" y="6858000"/>
                </a:lnTo>
                <a:close/>
              </a:path>
            </a:pathLst>
          </a:custGeom>
          <a:gradFill>
            <a:gsLst>
              <a:gs pos="0">
                <a:schemeClr val="accent1"/>
              </a:gs>
              <a:gs pos="98000">
                <a:schemeClr val="accent4">
                  <a:alpha val="8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1" name="Straight Connector 20">
            <a:extLst>
              <a:ext uri="{FF2B5EF4-FFF2-40B4-BE49-F238E27FC236}">
                <a16:creationId xmlns:a16="http://schemas.microsoft.com/office/drawing/2014/main" id="{86ADD10B-0146-F745-B646-3159F9A476D9}"/>
              </a:ext>
            </a:extLst>
          </p:cNvPr>
          <p:cNvCxnSpPr>
            <a:cxnSpLocks/>
          </p:cNvCxnSpPr>
          <p:nvPr userDrawn="1"/>
        </p:nvCxnSpPr>
        <p:spPr>
          <a:xfrm>
            <a:off x="662505" y="-27432"/>
            <a:ext cx="5321115" cy="6902057"/>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DEC95B8E-39CC-444F-A866-75C77C714FBD}"/>
              </a:ext>
            </a:extLst>
          </p:cNvPr>
          <p:cNvSpPr>
            <a:spLocks noGrp="1"/>
          </p:cNvSpPr>
          <p:nvPr>
            <p:ph type="body" sz="quarter" idx="17" hasCustomPrompt="1"/>
          </p:nvPr>
        </p:nvSpPr>
        <p:spPr>
          <a:xfrm>
            <a:off x="4516208" y="1104861"/>
            <a:ext cx="7066192"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sp>
        <p:nvSpPr>
          <p:cNvPr id="12" name="Text Placeholder 2">
            <a:extLst>
              <a:ext uri="{FF2B5EF4-FFF2-40B4-BE49-F238E27FC236}">
                <a16:creationId xmlns:a16="http://schemas.microsoft.com/office/drawing/2014/main" id="{6D020BAC-609F-401F-BEDF-5E4D14F6090B}"/>
              </a:ext>
            </a:extLst>
          </p:cNvPr>
          <p:cNvSpPr>
            <a:spLocks noGrp="1"/>
          </p:cNvSpPr>
          <p:nvPr>
            <p:ph type="body" sz="quarter" idx="18" hasCustomPrompt="1"/>
          </p:nvPr>
        </p:nvSpPr>
        <p:spPr>
          <a:xfrm>
            <a:off x="4516208" y="2767985"/>
            <a:ext cx="7066192" cy="661016"/>
          </a:xfrm>
          <a:prstGeom prst="rect">
            <a:avLst/>
          </a:prstGeom>
        </p:spPr>
        <p:txBody>
          <a:bodyPr/>
          <a:lstStyle>
            <a:lvl1pPr marL="0" indent="0">
              <a:spcBef>
                <a:spcPts val="0"/>
              </a:spcBef>
              <a:buNone/>
              <a:defRPr sz="1800" b="1">
                <a:solidFill>
                  <a:schemeClr val="bg1"/>
                </a:solidFill>
                <a:latin typeface="Arial" panose="020B0604020202020204" pitchFamily="34" charset="0"/>
                <a:cs typeface="Arial" panose="020B0604020202020204" pitchFamily="34" charset="0"/>
              </a:defRPr>
            </a:lvl1pPr>
          </a:lstStyle>
          <a:p>
            <a:pPr lvl="0"/>
            <a:r>
              <a:rPr lang="en-GB" noProof="0"/>
              <a:t>–Attribution name</a:t>
            </a:r>
          </a:p>
        </p:txBody>
      </p:sp>
    </p:spTree>
    <p:extLst>
      <p:ext uri="{BB962C8B-B14F-4D97-AF65-F5344CB8AC3E}">
        <p14:creationId xmlns:p14="http://schemas.microsoft.com/office/powerpoint/2010/main" val="332993218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Quote 6">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0B31051F-FBBC-40A7-A61A-056F1FEA4451}"/>
              </a:ext>
            </a:extLst>
          </p:cNvPr>
          <p:cNvSpPr/>
          <p:nvPr userDrawn="1"/>
        </p:nvSpPr>
        <p:spPr>
          <a:xfrm>
            <a:off x="7973568" y="4032504"/>
            <a:ext cx="4218432" cy="2834640"/>
          </a:xfrm>
          <a:custGeom>
            <a:avLst/>
            <a:gdLst>
              <a:gd name="connsiteX0" fmla="*/ 3712464 w 4218432"/>
              <a:gd name="connsiteY0" fmla="*/ 0 h 2834640"/>
              <a:gd name="connsiteX1" fmla="*/ 4218432 w 4218432"/>
              <a:gd name="connsiteY1" fmla="*/ 550449 h 2834640"/>
              <a:gd name="connsiteX2" fmla="*/ 4218432 w 4218432"/>
              <a:gd name="connsiteY2" fmla="*/ 2834640 h 2834640"/>
              <a:gd name="connsiteX3" fmla="*/ 0 w 4218432"/>
              <a:gd name="connsiteY3" fmla="*/ 2834640 h 2834640"/>
            </a:gdLst>
            <a:ahLst/>
            <a:cxnLst>
              <a:cxn ang="0">
                <a:pos x="connsiteX0" y="connsiteY0"/>
              </a:cxn>
              <a:cxn ang="0">
                <a:pos x="connsiteX1" y="connsiteY1"/>
              </a:cxn>
              <a:cxn ang="0">
                <a:pos x="connsiteX2" y="connsiteY2"/>
              </a:cxn>
              <a:cxn ang="0">
                <a:pos x="connsiteX3" y="connsiteY3"/>
              </a:cxn>
            </a:cxnLst>
            <a:rect l="l" t="t" r="r" b="b"/>
            <a:pathLst>
              <a:path w="4218432" h="2834640">
                <a:moveTo>
                  <a:pt x="3712464" y="0"/>
                </a:moveTo>
                <a:lnTo>
                  <a:pt x="4218432" y="550449"/>
                </a:lnTo>
                <a:lnTo>
                  <a:pt x="4218432" y="2834640"/>
                </a:lnTo>
                <a:lnTo>
                  <a:pt x="0" y="2834640"/>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2E9E87C1-9A3A-4500-86C6-E801FFF2C005}"/>
              </a:ext>
            </a:extLst>
          </p:cNvPr>
          <p:cNvSpPr/>
          <p:nvPr userDrawn="1"/>
        </p:nvSpPr>
        <p:spPr>
          <a:xfrm>
            <a:off x="4448326" y="2"/>
            <a:ext cx="7743674" cy="6860921"/>
          </a:xfrm>
          <a:custGeom>
            <a:avLst/>
            <a:gdLst>
              <a:gd name="connsiteX0" fmla="*/ 0 w 7743674"/>
              <a:gd name="connsiteY0" fmla="*/ 0 h 6860921"/>
              <a:gd name="connsiteX1" fmla="*/ 3597449 w 7743674"/>
              <a:gd name="connsiteY1" fmla="*/ 0 h 6860921"/>
              <a:gd name="connsiteX2" fmla="*/ 7743674 w 7743674"/>
              <a:gd name="connsiteY2" fmla="*/ 4608431 h 6860921"/>
              <a:gd name="connsiteX3" fmla="*/ 7743674 w 7743674"/>
              <a:gd name="connsiteY3" fmla="*/ 6860921 h 6860921"/>
              <a:gd name="connsiteX4" fmla="*/ 6077872 w 7743674"/>
              <a:gd name="connsiteY4" fmla="*/ 6853286 h 6860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3674" h="6860921">
                <a:moveTo>
                  <a:pt x="0" y="0"/>
                </a:moveTo>
                <a:lnTo>
                  <a:pt x="3597449" y="0"/>
                </a:lnTo>
                <a:lnTo>
                  <a:pt x="7743674" y="4608431"/>
                </a:lnTo>
                <a:lnTo>
                  <a:pt x="7743674" y="6860921"/>
                </a:lnTo>
                <a:lnTo>
                  <a:pt x="6077872" y="6853286"/>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3" name="Straight Connector 12">
            <a:extLst>
              <a:ext uri="{FF2B5EF4-FFF2-40B4-BE49-F238E27FC236}">
                <a16:creationId xmlns:a16="http://schemas.microsoft.com/office/drawing/2014/main" id="{C1F6C0BD-34E2-F343-B5DD-837F21A1131F}"/>
              </a:ext>
            </a:extLst>
          </p:cNvPr>
          <p:cNvCxnSpPr>
            <a:cxnSpLocks/>
          </p:cNvCxnSpPr>
          <p:nvPr userDrawn="1"/>
        </p:nvCxnSpPr>
        <p:spPr>
          <a:xfrm flipH="1" flipV="1">
            <a:off x="4339771" y="19781"/>
            <a:ext cx="6056958" cy="6844153"/>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3" name="Text Placeholder 2">
            <a:extLst>
              <a:ext uri="{FF2B5EF4-FFF2-40B4-BE49-F238E27FC236}">
                <a16:creationId xmlns:a16="http://schemas.microsoft.com/office/drawing/2014/main" id="{EF691EB9-C81E-45A1-9DB1-928056528407}"/>
              </a:ext>
            </a:extLst>
          </p:cNvPr>
          <p:cNvSpPr>
            <a:spLocks noGrp="1"/>
          </p:cNvSpPr>
          <p:nvPr>
            <p:ph type="body" sz="quarter" idx="16" hasCustomPrompt="1"/>
          </p:nvPr>
        </p:nvSpPr>
        <p:spPr>
          <a:xfrm>
            <a:off x="609599" y="2787650"/>
            <a:ext cx="5669280" cy="2498725"/>
          </a:xfrm>
          <a:prstGeom prst="rect">
            <a:avLst/>
          </a:prstGeom>
        </p:spPr>
        <p:txBody>
          <a:bodyPr/>
          <a:lstStyle>
            <a:lvl1pPr marL="0" indent="0">
              <a:lnSpc>
                <a:spcPct val="100000"/>
              </a:lnSpc>
              <a:spcBef>
                <a:spcPts val="0"/>
              </a:spcBef>
              <a:buNone/>
              <a:defRPr sz="5400" b="1">
                <a:solidFill>
                  <a:srgbClr val="FFFFFF"/>
                </a:solidFill>
                <a:latin typeface="Arial" panose="020B0604020202020204" pitchFamily="34" charset="0"/>
                <a:cs typeface="Arial" panose="020B0604020202020204" pitchFamily="34" charset="0"/>
              </a:defRPr>
            </a:lvl1pPr>
            <a:lvl2pPr>
              <a:defRPr sz="5400" b="1"/>
            </a:lvl2pPr>
            <a:lvl3pPr>
              <a:defRPr sz="5400" b="1"/>
            </a:lvl3pPr>
            <a:lvl4pPr>
              <a:defRPr sz="5400" b="1"/>
            </a:lvl4pPr>
            <a:lvl5pPr>
              <a:defRPr sz="5400" b="1"/>
            </a:lvl5pPr>
          </a:lstStyle>
          <a:p>
            <a:pPr lvl="0"/>
            <a:r>
              <a:rPr lang="en-US"/>
              <a:t>Click to add quote</a:t>
            </a:r>
          </a:p>
        </p:txBody>
      </p:sp>
    </p:spTree>
    <p:extLst>
      <p:ext uri="{BB962C8B-B14F-4D97-AF65-F5344CB8AC3E}">
        <p14:creationId xmlns:p14="http://schemas.microsoft.com/office/powerpoint/2010/main" val="58926196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itle / Content / Video ">
    <p:bg>
      <p:bgPr>
        <a:gradFill>
          <a:gsLst>
            <a:gs pos="100000">
              <a:schemeClr val="tx1"/>
            </a:gs>
            <a:gs pos="9000">
              <a:schemeClr val="accent4"/>
            </a:gs>
          </a:gsLst>
          <a:lin ang="14400000" scaled="0"/>
        </a:gra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F4B077E5-E609-4C17-8B6A-CF0BD3BD978F}"/>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66640645-9C01-4014-ACB6-CFEC73305AA1}"/>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02F2CA31-ACC6-4DB3-A513-DA544EF904F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13" name="Picture 12">
            <a:extLst>
              <a:ext uri="{FF2B5EF4-FFF2-40B4-BE49-F238E27FC236}">
                <a16:creationId xmlns:a16="http://schemas.microsoft.com/office/drawing/2014/main" id="{9DE6D801-0970-A944-893E-ECB4C295E379}"/>
              </a:ext>
            </a:extLst>
          </p:cNvPr>
          <p:cNvPicPr>
            <a:picLocks noChangeAspect="1"/>
          </p:cNvPicPr>
          <p:nvPr userDrawn="1"/>
        </p:nvPicPr>
        <p:blipFill rotWithShape="1">
          <a:blip r:embed="rId3"/>
          <a:srcRect b="60978"/>
          <a:stretch/>
        </p:blipFill>
        <p:spPr>
          <a:xfrm>
            <a:off x="0" y="6775487"/>
            <a:ext cx="12192000" cy="82513"/>
          </a:xfrm>
          <a:prstGeom prst="rect">
            <a:avLst/>
          </a:prstGeom>
        </p:spPr>
      </p:pic>
      <p:sp>
        <p:nvSpPr>
          <p:cNvPr id="14" name="Text Placeholder 2">
            <a:extLst>
              <a:ext uri="{FF2B5EF4-FFF2-40B4-BE49-F238E27FC236}">
                <a16:creationId xmlns:a16="http://schemas.microsoft.com/office/drawing/2014/main" id="{C4354659-C908-4A17-9232-5C7E621292D5}"/>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FFFFFF"/>
                </a:solidFill>
                <a:latin typeface="Arial" panose="020B0604020202020204" pitchFamily="34" charset="0"/>
                <a:cs typeface="Arial" panose="020B0604020202020204" pitchFamily="34" charset="0"/>
              </a:defRPr>
            </a:lvl1pPr>
          </a:lstStyle>
          <a:p>
            <a:pPr lvl="0"/>
            <a:r>
              <a:rPr lang="en-US"/>
              <a:t>Click to add sub-title</a:t>
            </a:r>
            <a:endParaRPr lang="en-GB"/>
          </a:p>
        </p:txBody>
      </p:sp>
      <p:sp>
        <p:nvSpPr>
          <p:cNvPr id="15" name="Title 1">
            <a:extLst>
              <a:ext uri="{FF2B5EF4-FFF2-40B4-BE49-F238E27FC236}">
                <a16:creationId xmlns:a16="http://schemas.microsoft.com/office/drawing/2014/main" id="{3CEBA134-1D60-44D3-A84D-91E2966DE40C}"/>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FFFFFF"/>
                </a:solidFill>
                <a:latin typeface="Arial" panose="020B0604020202020204" pitchFamily="34" charset="0"/>
                <a:cs typeface="Arial" panose="020B0604020202020204" pitchFamily="34" charset="0"/>
              </a:defRPr>
            </a:lvl1pPr>
          </a:lstStyle>
          <a:p>
            <a:r>
              <a:rPr lang="en-US"/>
              <a:t>Click to add title</a:t>
            </a:r>
          </a:p>
        </p:txBody>
      </p:sp>
      <p:sp>
        <p:nvSpPr>
          <p:cNvPr id="16" name="Content Placeholder 2">
            <a:extLst>
              <a:ext uri="{FF2B5EF4-FFF2-40B4-BE49-F238E27FC236}">
                <a16:creationId xmlns:a16="http://schemas.microsoft.com/office/drawing/2014/main" id="{D1D9A821-078D-43B9-8464-538D8E012862}"/>
              </a:ext>
            </a:extLst>
          </p:cNvPr>
          <p:cNvSpPr>
            <a:spLocks noGrp="1"/>
          </p:cNvSpPr>
          <p:nvPr>
            <p:ph sz="quarter" idx="21" hasCustomPrompt="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spcBef>
                <a:spcPts val="500"/>
              </a:spcBef>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spcBef>
                <a:spcPts val="500"/>
              </a:spcBef>
              <a:defRPr sz="1400">
                <a:solidFill>
                  <a:schemeClr val="bg1"/>
                </a:solidFill>
                <a:latin typeface="Arial" panose="020B0604020202020204" pitchFamily="34" charset="0"/>
                <a:cs typeface="Arial" panose="020B0604020202020204" pitchFamily="34" charset="0"/>
              </a:defRPr>
            </a:lvl4pPr>
            <a:lvl5pPr marL="1146175" indent="-231775">
              <a:spcBef>
                <a:spcPts val="500"/>
              </a:spcBef>
              <a:defRPr sz="1400">
                <a:solidFill>
                  <a:schemeClr val="bg1"/>
                </a:solidFill>
                <a:latin typeface="Arial" panose="020B0604020202020204" pitchFamily="34" charset="0"/>
                <a:cs typeface="Arial" panose="020B0604020202020204" pitchFamily="34" charset="0"/>
              </a:defRPr>
            </a:lvl5pPr>
          </a:lstStyle>
          <a:p>
            <a:pPr lvl="0"/>
            <a:r>
              <a:rPr lang="en-US"/>
              <a:t>Click to add text</a:t>
            </a:r>
          </a:p>
          <a:p>
            <a:pPr lvl="1"/>
            <a:r>
              <a:rPr lang="en-GB" noProof="0"/>
              <a:t>Second</a:t>
            </a:r>
            <a:r>
              <a:rPr lang="en-US"/>
              <a:t> level</a:t>
            </a:r>
          </a:p>
          <a:p>
            <a:pPr lvl="2"/>
            <a:r>
              <a:rPr lang="en-US"/>
              <a:t>Third level</a:t>
            </a:r>
          </a:p>
          <a:p>
            <a:pPr lvl="3"/>
            <a:r>
              <a:rPr lang="en-US"/>
              <a:t>Fourth level</a:t>
            </a:r>
          </a:p>
          <a:p>
            <a:pPr lvl="4"/>
            <a:r>
              <a:rPr lang="en-US"/>
              <a:t>Fifth level</a:t>
            </a:r>
          </a:p>
        </p:txBody>
      </p:sp>
      <p:sp>
        <p:nvSpPr>
          <p:cNvPr id="3" name="Media Placeholder 2">
            <a:extLst>
              <a:ext uri="{FF2B5EF4-FFF2-40B4-BE49-F238E27FC236}">
                <a16:creationId xmlns:a16="http://schemas.microsoft.com/office/drawing/2014/main" id="{3366D18E-8AA5-4690-BA85-84E71374D53A}"/>
              </a:ext>
            </a:extLst>
          </p:cNvPr>
          <p:cNvSpPr>
            <a:spLocks noGrp="1"/>
          </p:cNvSpPr>
          <p:nvPr>
            <p:ph type="media" sz="quarter" idx="24" hasCustomPrompt="1"/>
          </p:nvPr>
        </p:nvSpPr>
        <p:spPr>
          <a:xfrm>
            <a:off x="609600" y="1471584"/>
            <a:ext cx="8107182" cy="4443480"/>
          </a:xfrm>
          <a:prstGeom prst="rect">
            <a:avLst/>
          </a:prstGeom>
          <a:effectLst>
            <a:softEdge rad="0"/>
          </a:effectLst>
        </p:spPr>
        <p:txBody>
          <a:bodyPr anchor="ctr"/>
          <a:lstStyle>
            <a:lvl1pPr marL="0" indent="0" algn="ctr">
              <a:buNone/>
              <a:defRPr>
                <a:solidFill>
                  <a:srgbClr val="FFFFFF"/>
                </a:solidFill>
              </a:defRPr>
            </a:lvl1pPr>
          </a:lstStyle>
          <a:p>
            <a:r>
              <a:rPr lang="en-US"/>
              <a:t>Click to </a:t>
            </a:r>
            <a:r>
              <a:rPr lang="en-GB" noProof="0"/>
              <a:t>insert</a:t>
            </a:r>
            <a:r>
              <a:rPr lang="en-US"/>
              <a:t> video</a:t>
            </a:r>
          </a:p>
        </p:txBody>
      </p:sp>
      <p:sp>
        <p:nvSpPr>
          <p:cNvPr id="12" name="Text Placeholder 2">
            <a:extLst>
              <a:ext uri="{FF2B5EF4-FFF2-40B4-BE49-F238E27FC236}">
                <a16:creationId xmlns:a16="http://schemas.microsoft.com/office/drawing/2014/main" id="{38BCB93E-1DD3-D242-AFF8-8CD8BC6569A6}"/>
              </a:ext>
            </a:extLst>
          </p:cNvPr>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9125607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5600" y="1447800"/>
            <a:ext cx="11474451"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774325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userDrawn="1">
  <p:cSld name="2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685"/>
            <a:ext cx="12191997"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55636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9D812-3F26-49FD-8571-00CAA9C76B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9973A68-2D96-4B66-BB82-AFAEFC799E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489189-D67C-49FB-8FC3-32821AFF20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9A123A-546C-4F76-A443-83AF64990104}"/>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6" name="Footer Placeholder 5">
            <a:extLst>
              <a:ext uri="{FF2B5EF4-FFF2-40B4-BE49-F238E27FC236}">
                <a16:creationId xmlns:a16="http://schemas.microsoft.com/office/drawing/2014/main" id="{4A3F1665-A2D2-4FB4-B5D1-0EEF2963BF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44D724-C4B6-475A-838D-FA42258C29BA}"/>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253448170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4"/>
          <p:cNvSpPr>
            <a:spLocks noGrp="1"/>
          </p:cNvSpPr>
          <p:nvPr>
            <p:ph idx="1"/>
          </p:nvPr>
        </p:nvSpPr>
        <p:spPr>
          <a:xfrm>
            <a:off x="437535" y="1480319"/>
            <a:ext cx="6548056" cy="462277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2"/>
          <p:cNvSpPr>
            <a:spLocks noGrp="1"/>
          </p:cNvSpPr>
          <p:nvPr>
            <p:ph type="pic" sz="quarter" idx="10"/>
          </p:nvPr>
        </p:nvSpPr>
        <p:spPr>
          <a:xfrm>
            <a:off x="7804150" y="2392325"/>
            <a:ext cx="4387850" cy="3232187"/>
          </a:xfrm>
          <a:prstGeom prst="rect">
            <a:avLst/>
          </a:prstGeom>
        </p:spPr>
        <p:txBody>
          <a:bodyPr/>
          <a:lstStyle/>
          <a:p>
            <a:endParaRPr lang="en-US"/>
          </a:p>
        </p:txBody>
      </p:sp>
    </p:spTree>
    <p:extLst>
      <p:ext uri="{BB962C8B-B14F-4D97-AF65-F5344CB8AC3E}">
        <p14:creationId xmlns:p14="http://schemas.microsoft.com/office/powerpoint/2010/main" val="151349046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Text Placeholder 4"/>
          <p:cNvSpPr>
            <a:spLocks noGrp="1"/>
          </p:cNvSpPr>
          <p:nvPr>
            <p:ph idx="1" hasCustomPrompt="1"/>
          </p:nvPr>
        </p:nvSpPr>
        <p:spPr>
          <a:xfrm>
            <a:off x="437535" y="1480319"/>
            <a:ext cx="6548056" cy="4622770"/>
          </a:xfrm>
          <a:prstGeom prst="rect">
            <a:avLst/>
          </a:prstGeom>
        </p:spPr>
        <p:txBody>
          <a:bodyPr vert="horz" lIns="91440" tIns="45720" rIns="91440" bIns="45720" rtlCol="0">
            <a:normAutofit/>
          </a:bodyPr>
          <a:lstStyle>
            <a:lvl1pPr>
              <a:defRPr sz="1200" baseline="0"/>
            </a:lvl1pPr>
          </a:lstStyle>
          <a:p>
            <a:pPr lvl="0"/>
            <a:r>
              <a:rPr lang="en-US"/>
              <a:t>Text</a:t>
            </a:r>
          </a:p>
        </p:txBody>
      </p:sp>
      <p:sp>
        <p:nvSpPr>
          <p:cNvPr id="3" name="Picture Placeholder 2"/>
          <p:cNvSpPr>
            <a:spLocks noGrp="1"/>
          </p:cNvSpPr>
          <p:nvPr>
            <p:ph type="pic" sz="quarter" idx="10"/>
          </p:nvPr>
        </p:nvSpPr>
        <p:spPr>
          <a:xfrm>
            <a:off x="8293395" y="1480319"/>
            <a:ext cx="3898604" cy="2209179"/>
          </a:xfrm>
          <a:prstGeom prst="rect">
            <a:avLst/>
          </a:prstGeom>
        </p:spPr>
        <p:txBody>
          <a:bodyPr/>
          <a:lstStyle/>
          <a:p>
            <a:endParaRPr lang="en-US"/>
          </a:p>
        </p:txBody>
      </p:sp>
      <p:sp>
        <p:nvSpPr>
          <p:cNvPr id="4" name="Picture Placeholder 2"/>
          <p:cNvSpPr>
            <a:spLocks noGrp="1"/>
          </p:cNvSpPr>
          <p:nvPr>
            <p:ph type="pic" sz="quarter" idx="11"/>
          </p:nvPr>
        </p:nvSpPr>
        <p:spPr>
          <a:xfrm>
            <a:off x="8293395" y="3896303"/>
            <a:ext cx="3898604" cy="2209179"/>
          </a:xfrm>
          <a:prstGeom prst="rect">
            <a:avLst/>
          </a:prstGeom>
        </p:spPr>
        <p:txBody>
          <a:bodyPr/>
          <a:lstStyle/>
          <a:p>
            <a:endParaRPr lang="en-US"/>
          </a:p>
        </p:txBody>
      </p:sp>
    </p:spTree>
    <p:extLst>
      <p:ext uri="{BB962C8B-B14F-4D97-AF65-F5344CB8AC3E}">
        <p14:creationId xmlns:p14="http://schemas.microsoft.com/office/powerpoint/2010/main" val="20197778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Title Slide: Icon/Image">
    <p:spTree>
      <p:nvGrpSpPr>
        <p:cNvPr id="1" name=""/>
        <p:cNvGrpSpPr/>
        <p:nvPr/>
      </p:nvGrpSpPr>
      <p:grpSpPr>
        <a:xfrm>
          <a:off x="0" y="0"/>
          <a:ext cx="0" cy="0"/>
          <a:chOff x="0" y="0"/>
          <a:chExt cx="0" cy="0"/>
        </a:xfrm>
      </p:grpSpPr>
      <p:pic>
        <p:nvPicPr>
          <p:cNvPr id="3" name="Picture 2"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grpSp>
        <p:nvGrpSpPr>
          <p:cNvPr id="24" name="Group 23"/>
          <p:cNvGrpSpPr/>
          <p:nvPr userDrawn="1"/>
        </p:nvGrpSpPr>
        <p:grpSpPr>
          <a:xfrm>
            <a:off x="-9281" y="6354151"/>
            <a:ext cx="481013" cy="361950"/>
            <a:chOff x="-19050" y="6315075"/>
            <a:chExt cx="481013" cy="361950"/>
          </a:xfrm>
        </p:grpSpPr>
        <p:sp>
          <p:nvSpPr>
            <p:cNvPr id="25" name="Freeform 24"/>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rotWithShape="1">
            <a:blip r:embed="rId3"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pic>
        <p:nvPicPr>
          <p:cNvPr id="36" name="Picture 35" descr="Hexagon_Mining_RGB_Standard.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42" name="Title 1"/>
          <p:cNvSpPr>
            <a:spLocks noGrp="1"/>
          </p:cNvSpPr>
          <p:nvPr>
            <p:ph type="ctrTitle"/>
          </p:nvPr>
        </p:nvSpPr>
        <p:spPr>
          <a:xfrm>
            <a:off x="5410200" y="4150777"/>
            <a:ext cx="6426200" cy="1002240"/>
          </a:xfrm>
          <a:prstGeom prst="rect">
            <a:avLst/>
          </a:prstGeo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64"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65"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66" name="Straight Connector 65"/>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29581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224163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1" y="0"/>
            <a:ext cx="12192000" cy="6858686"/>
          </a:xfrm>
          <a:prstGeom prst="rect">
            <a:avLst/>
          </a:prstGeom>
          <a:noFill/>
          <a:ln>
            <a:noFill/>
          </a:ln>
        </p:spPr>
      </p:pic>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6829808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400520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5562483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t="22543" r="53742"/>
          <a:stretch/>
        </p:blipFill>
        <p:spPr>
          <a:xfrm>
            <a:off x="1" y="-32085"/>
            <a:ext cx="7315199" cy="6890085"/>
          </a:xfrm>
          <a:prstGeom prst="rect">
            <a:avLst/>
          </a:prstGeom>
          <a:noFill/>
          <a:ln>
            <a:noFill/>
          </a:ln>
        </p:spPr>
      </p:pic>
      <p:sp>
        <p:nvSpPr>
          <p:cNvPr id="2" name="Title 1"/>
          <p:cNvSpPr>
            <a:spLocks noGrp="1"/>
          </p:cNvSpPr>
          <p:nvPr>
            <p:ph type="ctrTitle"/>
          </p:nvPr>
        </p:nvSpPr>
        <p:spPr>
          <a:xfrm>
            <a:off x="5466229" y="4156500"/>
            <a:ext cx="5904391" cy="1002240"/>
          </a:xfrm>
        </p:spPr>
        <p:txBody>
          <a:bodyPr anchor="b">
            <a:norm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6228" y="5354198"/>
            <a:ext cx="590439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2597" y="5221510"/>
            <a:ext cx="579802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6227" y="5772150"/>
            <a:ext cx="5840037"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pic>
        <p:nvPicPr>
          <p:cNvPr id="25" name="Picture 24"/>
          <p:cNvPicPr>
            <a:picLocks noChangeAspect="1"/>
          </p:cNvPicPr>
          <p:nvPr userDrawn="1"/>
        </p:nvPicPr>
        <p:blipFill rotWithShape="1">
          <a:blip r:embed="rId2">
            <a:extLst>
              <a:ext uri="{28A0092B-C50C-407E-A947-70E740481C1C}">
                <a14:useLocalDpi xmlns:a14="http://schemas.microsoft.com/office/drawing/2010/main" val="0"/>
              </a:ext>
            </a:extLst>
          </a:blip>
          <a:srcRect l="73158"/>
          <a:stretch/>
        </p:blipFill>
        <p:spPr>
          <a:xfrm>
            <a:off x="8919411" y="1"/>
            <a:ext cx="3272588" cy="6858000"/>
          </a:xfrm>
          <a:prstGeom prst="rect">
            <a:avLst/>
          </a:prstGeom>
          <a:noFill/>
          <a:ln>
            <a:noFill/>
          </a:ln>
        </p:spPr>
      </p:pic>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4159534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5600" y="1447800"/>
            <a:ext cx="11474451"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828313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Opening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71" y="1"/>
            <a:ext cx="12199571" cy="6857999"/>
          </a:xfrm>
          <a:prstGeom prst="rect">
            <a:avLst/>
          </a:prstGeom>
          <a:noFill/>
          <a:ln>
            <a:noFill/>
          </a:ln>
        </p:spPr>
      </p:pic>
      <p:grpSp>
        <p:nvGrpSpPr>
          <p:cNvPr id="20" name="Group 19"/>
          <p:cNvGrpSpPr/>
          <p:nvPr userDrawn="1"/>
        </p:nvGrpSpPr>
        <p:grpSpPr>
          <a:xfrm>
            <a:off x="7662660" y="4335379"/>
            <a:ext cx="3917067" cy="1215189"/>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57792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2C35D-B9E9-44BC-97E1-AB2C1FA2C9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888D6E-A41B-49F0-9053-F37B95A577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4A0DD7-F14B-4B3A-A502-BB31767726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3B7715-164F-419A-99FD-AB631C14357A}"/>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6" name="Footer Placeholder 5">
            <a:extLst>
              <a:ext uri="{FF2B5EF4-FFF2-40B4-BE49-F238E27FC236}">
                <a16:creationId xmlns:a16="http://schemas.microsoft.com/office/drawing/2014/main" id="{9AD42420-9E63-4CB2-A9B7-E042FC10B7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AC7708-8670-4471-B222-5DAFBFA34286}"/>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117496442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3_Opening 1">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232" y="0"/>
            <a:ext cx="12190780" cy="6858000"/>
          </a:xfrm>
          <a:prstGeom prst="rect">
            <a:avLst/>
          </a:prstGeom>
          <a:noFill/>
          <a:ln>
            <a:noFill/>
          </a:ln>
        </p:spPr>
      </p:pic>
      <p:grpSp>
        <p:nvGrpSpPr>
          <p:cNvPr id="20" name="Group 19"/>
          <p:cNvGrpSpPr/>
          <p:nvPr userDrawn="1"/>
        </p:nvGrpSpPr>
        <p:grpSpPr>
          <a:xfrm>
            <a:off x="5331871" y="4767602"/>
            <a:ext cx="5100785" cy="1582412"/>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0538128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10_Section/Breaker ">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2"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4737276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11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8552980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9_Sub_Section/Breaker ">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tretch/>
        </p:blipFill>
        <p:spPr>
          <a:xfrm>
            <a:off x="204"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5871284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10_Sub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683729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13_Section/Breaker ">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a:extLst>
              <a:ext uri="{28A0092B-C50C-407E-A947-70E740481C1C}">
                <a14:useLocalDpi xmlns:a14="http://schemas.microsoft.com/office/drawing/2010/main" val="0"/>
              </a:ext>
            </a:extLst>
          </a:blip>
          <a:srcRect t="24715"/>
          <a:stretch/>
        </p:blipFill>
        <p:spPr>
          <a:xfrm>
            <a:off x="3" y="-32085"/>
            <a:ext cx="12205149" cy="6890095"/>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391907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14_Section/Breaker ">
    <p:spTree>
      <p:nvGrpSpPr>
        <p:cNvPr id="1" name=""/>
        <p:cNvGrpSpPr/>
        <p:nvPr/>
      </p:nvGrpSpPr>
      <p:grpSpPr>
        <a:xfrm>
          <a:off x="0" y="0"/>
          <a:ext cx="0" cy="0"/>
          <a:chOff x="0" y="0"/>
          <a:chExt cx="0" cy="0"/>
        </a:xfrm>
      </p:grpSpPr>
      <p:pic>
        <p:nvPicPr>
          <p:cNvPr id="41" name="Picture 40"/>
          <p:cNvPicPr>
            <a:picLocks noChangeAspect="1"/>
          </p:cNvPicPr>
          <p:nvPr userDrawn="1"/>
        </p:nvPicPr>
        <p:blipFill rotWithShape="1">
          <a:blip r:embed="rId2">
            <a:extLst>
              <a:ext uri="{28A0092B-C50C-407E-A947-70E740481C1C}">
                <a14:useLocalDpi xmlns:a14="http://schemas.microsoft.com/office/drawing/2010/main" val="0"/>
              </a:ext>
            </a:extLst>
          </a:blip>
          <a:srcRect t="24540" b="1"/>
          <a:stretch/>
        </p:blipFill>
        <p:spPr>
          <a:xfrm>
            <a:off x="3" y="-48126"/>
            <a:ext cx="12205149" cy="6906136"/>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1820849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Agenda 1">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2083" y="-1"/>
            <a:ext cx="12224084" cy="5823285"/>
          </a:xfrm>
          <a:prstGeom prst="rect">
            <a:avLst/>
          </a:prstGeom>
        </p:spPr>
      </p:pic>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59074311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4" name="Rectangle 3"/>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721768" y="0"/>
            <a:ext cx="8470232" cy="4035032"/>
          </a:xfrm>
          <a:prstGeom prst="rect">
            <a:avLst/>
          </a:prstGeom>
        </p:spPr>
      </p:pic>
      <p:sp>
        <p:nvSpPr>
          <p:cNvPr id="2" name="Title 1"/>
          <p:cNvSpPr>
            <a:spLocks noGrp="1"/>
          </p:cNvSpPr>
          <p:nvPr>
            <p:ph type="title"/>
          </p:nvPr>
        </p:nvSpPr>
        <p:spPr>
          <a:xfrm>
            <a:off x="381001" y="647700"/>
            <a:ext cx="6467723" cy="495300"/>
          </a:xfrm>
        </p:spPr>
        <p:txBody>
          <a:bodyPr/>
          <a:lstStyle/>
          <a:p>
            <a:r>
              <a:rPr lang="en-US"/>
              <a:t>Click to edit Master title style</a:t>
            </a:r>
          </a:p>
        </p:txBody>
      </p:sp>
      <p:sp>
        <p:nvSpPr>
          <p:cNvPr id="6" name="Content Placeholder 2"/>
          <p:cNvSpPr>
            <a:spLocks noGrp="1"/>
          </p:cNvSpPr>
          <p:nvPr>
            <p:ph idx="1"/>
          </p:nvPr>
        </p:nvSpPr>
        <p:spPr>
          <a:xfrm>
            <a:off x="373582" y="1478780"/>
            <a:ext cx="6460965"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34122803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23" name="Rectangle 22"/>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rcRect l="1635" b="16696"/>
          <a:stretch/>
        </p:blipFill>
        <p:spPr>
          <a:xfrm>
            <a:off x="7265184" y="0"/>
            <a:ext cx="4940968" cy="2353768"/>
          </a:xfrm>
          <a:prstGeom prst="rect">
            <a:avLst/>
          </a:prstGeom>
        </p:spPr>
      </p:pic>
      <p:sp>
        <p:nvSpPr>
          <p:cNvPr id="2" name="Title 1"/>
          <p:cNvSpPr>
            <a:spLocks noGrp="1"/>
          </p:cNvSpPr>
          <p:nvPr>
            <p:ph type="title"/>
          </p:nvPr>
        </p:nvSpPr>
        <p:spPr>
          <a:xfrm>
            <a:off x="381003" y="647700"/>
            <a:ext cx="9090484" cy="495300"/>
          </a:xfrm>
        </p:spPr>
        <p:txBody>
          <a:bodyPr/>
          <a:lstStyle/>
          <a:p>
            <a:r>
              <a:rPr lang="en-US"/>
              <a:t>Click to edit Master title style</a:t>
            </a:r>
          </a:p>
        </p:txBody>
      </p:sp>
      <p:sp>
        <p:nvSpPr>
          <p:cNvPr id="3" name="Content Placeholder 2"/>
          <p:cNvSpPr>
            <a:spLocks noGrp="1"/>
          </p:cNvSpPr>
          <p:nvPr>
            <p:ph idx="1"/>
          </p:nvPr>
        </p:nvSpPr>
        <p:spPr>
          <a:xfrm>
            <a:off x="373582" y="1476304"/>
            <a:ext cx="5305375" cy="4467296"/>
          </a:xfrm>
          <a:prstGeom prst="rect">
            <a:avLst/>
          </a:prstGeom>
        </p:spPr>
        <p:txBody>
          <a:bodyPr>
            <a:noAutofit/>
          </a:bodyPr>
          <a:lstStyle>
            <a:lvl1pPr marL="231775" indent="-231775">
              <a:lnSpc>
                <a:spcPct val="100000"/>
              </a:lnSpc>
              <a:spcBef>
                <a:spcPts val="200"/>
              </a:spcBef>
              <a:spcAft>
                <a:spcPts val="200"/>
              </a:spcAft>
              <a:buClr>
                <a:srgbClr val="0098BA"/>
              </a:buClr>
              <a:buFont typeface="+mj-lt"/>
              <a:buAutoNum type="arabicPeriod"/>
              <a:tabLst>
                <a:tab pos="0" algn="l"/>
              </a:tabLst>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Click to edit Master text styles</a:t>
            </a:r>
          </a:p>
          <a:p>
            <a:pPr marL="645271" lvl="1" indent="-297634" algn="l" defTabSz="685749" rtl="0" eaLnBrk="1" latinLnBrk="0" hangingPunct="1">
              <a:lnSpc>
                <a:spcPct val="100000"/>
              </a:lnSpc>
              <a:spcBef>
                <a:spcPts val="450"/>
              </a:spcBef>
              <a:spcAft>
                <a:spcPts val="450"/>
              </a:spcAft>
              <a:buClr>
                <a:srgbClr val="74B543"/>
              </a:buClr>
              <a:buFont typeface="+mj-lt"/>
              <a:buAutoNum type="alphaLcParenR"/>
            </a:pPr>
            <a:r>
              <a:rPr lang="en-US"/>
              <a:t>Second level</a:t>
            </a:r>
          </a:p>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endParaRPr lang="en-US"/>
          </a:p>
        </p:txBody>
      </p:sp>
      <p:sp>
        <p:nvSpPr>
          <p:cNvPr id="27" name="Content Placeholder 2"/>
          <p:cNvSpPr>
            <a:spLocks noGrp="1"/>
          </p:cNvSpPr>
          <p:nvPr>
            <p:ph idx="13"/>
          </p:nvPr>
        </p:nvSpPr>
        <p:spPr>
          <a:xfrm>
            <a:off x="5943137" y="1476304"/>
            <a:ext cx="5303520" cy="4467296"/>
          </a:xfrm>
          <a:prstGeom prst="rect">
            <a:avLst/>
          </a:prstGeom>
        </p:spPr>
        <p:txBody>
          <a:bodyPr>
            <a:noAutofit/>
          </a:bodyPr>
          <a:lstStyle>
            <a:lvl1pPr marL="0" indent="0">
              <a:lnSpc>
                <a:spcPct val="100000"/>
              </a:lnSpc>
              <a:spcBef>
                <a:spcPts val="200"/>
              </a:spcBef>
              <a:spcAft>
                <a:spcPts val="200"/>
              </a:spcAft>
              <a:buClr>
                <a:srgbClr val="0098BA"/>
              </a:buClr>
              <a:buFont typeface="+mj-lt"/>
              <a:buAutoNum type="arabicPeriod" startAt="11"/>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Click to edit Master text styles</a:t>
            </a:r>
          </a:p>
          <a:p>
            <a:pPr marL="645271" lvl="1" indent="-297634" algn="l" defTabSz="685749" rtl="0" eaLnBrk="1" latinLnBrk="0" hangingPunct="1">
              <a:lnSpc>
                <a:spcPct val="100000"/>
              </a:lnSpc>
              <a:spcBef>
                <a:spcPts val="450"/>
              </a:spcBef>
              <a:spcAft>
                <a:spcPts val="450"/>
              </a:spcAft>
              <a:buClr>
                <a:srgbClr val="74B543"/>
              </a:buClr>
              <a:buFont typeface="+mj-lt"/>
              <a:buAutoNum type="alphaLcParenR"/>
            </a:pPr>
            <a:r>
              <a:rPr lang="en-US"/>
              <a:t>Second level</a:t>
            </a:r>
          </a:p>
        </p:txBody>
      </p:sp>
    </p:spTree>
    <p:extLst>
      <p:ext uri="{BB962C8B-B14F-4D97-AF65-F5344CB8AC3E}">
        <p14:creationId xmlns:p14="http://schemas.microsoft.com/office/powerpoint/2010/main" val="1899223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34" Type="http://schemas.openxmlformats.org/officeDocument/2006/relationships/theme" Target="../theme/theme2.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34" Type="http://schemas.openxmlformats.org/officeDocument/2006/relationships/slideLayout" Target="../slideLayouts/slideLayout79.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33" Type="http://schemas.openxmlformats.org/officeDocument/2006/relationships/slideLayout" Target="../slideLayouts/slideLayout78.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32" Type="http://schemas.openxmlformats.org/officeDocument/2006/relationships/slideLayout" Target="../slideLayouts/slideLayout77.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slideLayout" Target="../slideLayouts/slideLayout76.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slideLayout" Target="../slideLayouts/slideLayout75.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2.xml"/><Relationship Id="rId7" Type="http://schemas.openxmlformats.org/officeDocument/2006/relationships/image" Target="../media/image25.png"/><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image" Target="../media/image24.png"/><Relationship Id="rId5" Type="http://schemas.openxmlformats.org/officeDocument/2006/relationships/theme" Target="../theme/theme4.xml"/><Relationship Id="rId4" Type="http://schemas.openxmlformats.org/officeDocument/2006/relationships/slideLayout" Target="../slideLayouts/slideLayout8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34" Type="http://schemas.openxmlformats.org/officeDocument/2006/relationships/slideLayout" Target="../slideLayouts/slideLayout117.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33" Type="http://schemas.openxmlformats.org/officeDocument/2006/relationships/slideLayout" Target="../slideLayouts/slideLayout116.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29" Type="http://schemas.openxmlformats.org/officeDocument/2006/relationships/slideLayout" Target="../slideLayouts/slideLayout112.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32" Type="http://schemas.openxmlformats.org/officeDocument/2006/relationships/slideLayout" Target="../slideLayouts/slideLayout115.xml"/><Relationship Id="rId37" Type="http://schemas.openxmlformats.org/officeDocument/2006/relationships/image" Target="../media/image29.png"/><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36" Type="http://schemas.openxmlformats.org/officeDocument/2006/relationships/theme" Target="../theme/theme5.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slideLayout" Target="../slideLayouts/slideLayout114.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 Id="rId35" Type="http://schemas.openxmlformats.org/officeDocument/2006/relationships/slideLayout" Target="../slideLayouts/slideLayout11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34" Type="http://schemas.openxmlformats.org/officeDocument/2006/relationships/slideLayout" Target="../slideLayouts/slideLayout152.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slideLayout" Target="../slideLayouts/slideLayout151.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slideLayout" Target="../slideLayouts/slideLayout147.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slideLayout" Target="../slideLayouts/slideLayout150.xml"/><Relationship Id="rId37" Type="http://schemas.openxmlformats.org/officeDocument/2006/relationships/image" Target="../media/image28.png"/><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36" Type="http://schemas.openxmlformats.org/officeDocument/2006/relationships/image" Target="../media/image24.png"/><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 Id="rId35"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26" Type="http://schemas.openxmlformats.org/officeDocument/2006/relationships/slideLayout" Target="../slideLayouts/slideLayout178.xml"/><Relationship Id="rId39" Type="http://schemas.openxmlformats.org/officeDocument/2006/relationships/image" Target="../media/image24.png"/><Relationship Id="rId3" Type="http://schemas.openxmlformats.org/officeDocument/2006/relationships/slideLayout" Target="../slideLayouts/slideLayout155.xml"/><Relationship Id="rId21" Type="http://schemas.openxmlformats.org/officeDocument/2006/relationships/slideLayout" Target="../slideLayouts/slideLayout173.xml"/><Relationship Id="rId34" Type="http://schemas.openxmlformats.org/officeDocument/2006/relationships/slideLayout" Target="../slideLayouts/slideLayout186.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5" Type="http://schemas.openxmlformats.org/officeDocument/2006/relationships/slideLayout" Target="../slideLayouts/slideLayout177.xml"/><Relationship Id="rId33" Type="http://schemas.openxmlformats.org/officeDocument/2006/relationships/slideLayout" Target="../slideLayouts/slideLayout185.xml"/><Relationship Id="rId38" Type="http://schemas.openxmlformats.org/officeDocument/2006/relationships/theme" Target="../theme/theme7.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0" Type="http://schemas.openxmlformats.org/officeDocument/2006/relationships/slideLayout" Target="../slideLayouts/slideLayout172.xml"/><Relationship Id="rId29" Type="http://schemas.openxmlformats.org/officeDocument/2006/relationships/slideLayout" Target="../slideLayouts/slideLayout181.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24" Type="http://schemas.openxmlformats.org/officeDocument/2006/relationships/slideLayout" Target="../slideLayouts/slideLayout176.xml"/><Relationship Id="rId32" Type="http://schemas.openxmlformats.org/officeDocument/2006/relationships/slideLayout" Target="../slideLayouts/slideLayout184.xml"/><Relationship Id="rId37" Type="http://schemas.openxmlformats.org/officeDocument/2006/relationships/slideLayout" Target="../slideLayouts/slideLayout189.xml"/><Relationship Id="rId40" Type="http://schemas.openxmlformats.org/officeDocument/2006/relationships/image" Target="../media/image54.png"/><Relationship Id="rId5" Type="http://schemas.openxmlformats.org/officeDocument/2006/relationships/slideLayout" Target="../slideLayouts/slideLayout157.xml"/><Relationship Id="rId15" Type="http://schemas.openxmlformats.org/officeDocument/2006/relationships/slideLayout" Target="../slideLayouts/slideLayout167.xml"/><Relationship Id="rId23" Type="http://schemas.openxmlformats.org/officeDocument/2006/relationships/slideLayout" Target="../slideLayouts/slideLayout175.xml"/><Relationship Id="rId28" Type="http://schemas.openxmlformats.org/officeDocument/2006/relationships/slideLayout" Target="../slideLayouts/slideLayout180.xml"/><Relationship Id="rId36" Type="http://schemas.openxmlformats.org/officeDocument/2006/relationships/slideLayout" Target="../slideLayouts/slideLayout188.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31" Type="http://schemas.openxmlformats.org/officeDocument/2006/relationships/slideLayout" Target="../slideLayouts/slideLayout183.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 Id="rId22" Type="http://schemas.openxmlformats.org/officeDocument/2006/relationships/slideLayout" Target="../slideLayouts/slideLayout174.xml"/><Relationship Id="rId27" Type="http://schemas.openxmlformats.org/officeDocument/2006/relationships/slideLayout" Target="../slideLayouts/slideLayout179.xml"/><Relationship Id="rId30" Type="http://schemas.openxmlformats.org/officeDocument/2006/relationships/slideLayout" Target="../slideLayouts/slideLayout182.xml"/><Relationship Id="rId35" Type="http://schemas.openxmlformats.org/officeDocument/2006/relationships/slideLayout" Target="../slideLayouts/slideLayout18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7.xml"/><Relationship Id="rId13" Type="http://schemas.openxmlformats.org/officeDocument/2006/relationships/slideLayout" Target="../slideLayouts/slideLayout202.xml"/><Relationship Id="rId18" Type="http://schemas.openxmlformats.org/officeDocument/2006/relationships/slideLayout" Target="../slideLayouts/slideLayout207.xml"/><Relationship Id="rId26" Type="http://schemas.openxmlformats.org/officeDocument/2006/relationships/slideLayout" Target="../slideLayouts/slideLayout215.xml"/><Relationship Id="rId3" Type="http://schemas.openxmlformats.org/officeDocument/2006/relationships/slideLayout" Target="../slideLayouts/slideLayout192.xml"/><Relationship Id="rId21" Type="http://schemas.openxmlformats.org/officeDocument/2006/relationships/slideLayout" Target="../slideLayouts/slideLayout210.xml"/><Relationship Id="rId7" Type="http://schemas.openxmlformats.org/officeDocument/2006/relationships/slideLayout" Target="../slideLayouts/slideLayout196.xml"/><Relationship Id="rId12" Type="http://schemas.openxmlformats.org/officeDocument/2006/relationships/slideLayout" Target="../slideLayouts/slideLayout201.xml"/><Relationship Id="rId17" Type="http://schemas.openxmlformats.org/officeDocument/2006/relationships/slideLayout" Target="../slideLayouts/slideLayout206.xml"/><Relationship Id="rId25" Type="http://schemas.openxmlformats.org/officeDocument/2006/relationships/slideLayout" Target="../slideLayouts/slideLayout214.xml"/><Relationship Id="rId33" Type="http://schemas.openxmlformats.org/officeDocument/2006/relationships/image" Target="../media/image29.png"/><Relationship Id="rId2" Type="http://schemas.openxmlformats.org/officeDocument/2006/relationships/slideLayout" Target="../slideLayouts/slideLayout191.xml"/><Relationship Id="rId16" Type="http://schemas.openxmlformats.org/officeDocument/2006/relationships/slideLayout" Target="../slideLayouts/slideLayout205.xml"/><Relationship Id="rId20" Type="http://schemas.openxmlformats.org/officeDocument/2006/relationships/slideLayout" Target="../slideLayouts/slideLayout209.xml"/><Relationship Id="rId29" Type="http://schemas.openxmlformats.org/officeDocument/2006/relationships/slideLayout" Target="../slideLayouts/slideLayout218.xml"/><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slideLayout" Target="../slideLayouts/slideLayout200.xml"/><Relationship Id="rId24" Type="http://schemas.openxmlformats.org/officeDocument/2006/relationships/slideLayout" Target="../slideLayouts/slideLayout213.xml"/><Relationship Id="rId32" Type="http://schemas.openxmlformats.org/officeDocument/2006/relationships/theme" Target="../theme/theme8.xml"/><Relationship Id="rId5" Type="http://schemas.openxmlformats.org/officeDocument/2006/relationships/slideLayout" Target="../slideLayouts/slideLayout194.xml"/><Relationship Id="rId15" Type="http://schemas.openxmlformats.org/officeDocument/2006/relationships/slideLayout" Target="../slideLayouts/slideLayout204.xml"/><Relationship Id="rId23" Type="http://schemas.openxmlformats.org/officeDocument/2006/relationships/slideLayout" Target="../slideLayouts/slideLayout212.xml"/><Relationship Id="rId28" Type="http://schemas.openxmlformats.org/officeDocument/2006/relationships/slideLayout" Target="../slideLayouts/slideLayout217.xml"/><Relationship Id="rId10" Type="http://schemas.openxmlformats.org/officeDocument/2006/relationships/slideLayout" Target="../slideLayouts/slideLayout199.xml"/><Relationship Id="rId19" Type="http://schemas.openxmlformats.org/officeDocument/2006/relationships/slideLayout" Target="../slideLayouts/slideLayout208.xml"/><Relationship Id="rId31" Type="http://schemas.openxmlformats.org/officeDocument/2006/relationships/slideLayout" Target="../slideLayouts/slideLayout220.xml"/><Relationship Id="rId4" Type="http://schemas.openxmlformats.org/officeDocument/2006/relationships/slideLayout" Target="../slideLayouts/slideLayout193.xml"/><Relationship Id="rId9" Type="http://schemas.openxmlformats.org/officeDocument/2006/relationships/slideLayout" Target="../slideLayouts/slideLayout198.xml"/><Relationship Id="rId14" Type="http://schemas.openxmlformats.org/officeDocument/2006/relationships/slideLayout" Target="../slideLayouts/slideLayout203.xml"/><Relationship Id="rId22" Type="http://schemas.openxmlformats.org/officeDocument/2006/relationships/slideLayout" Target="../slideLayouts/slideLayout211.xml"/><Relationship Id="rId27" Type="http://schemas.openxmlformats.org/officeDocument/2006/relationships/slideLayout" Target="../slideLayouts/slideLayout216.xml"/><Relationship Id="rId30" Type="http://schemas.openxmlformats.org/officeDocument/2006/relationships/slideLayout" Target="../slideLayouts/slideLayout21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28.xml"/><Relationship Id="rId13" Type="http://schemas.openxmlformats.org/officeDocument/2006/relationships/slideLayout" Target="../slideLayouts/slideLayout233.xml"/><Relationship Id="rId18" Type="http://schemas.openxmlformats.org/officeDocument/2006/relationships/slideLayout" Target="../slideLayouts/slideLayout238.xml"/><Relationship Id="rId26" Type="http://schemas.openxmlformats.org/officeDocument/2006/relationships/slideLayout" Target="../slideLayouts/slideLayout246.xml"/><Relationship Id="rId39" Type="http://schemas.openxmlformats.org/officeDocument/2006/relationships/slideLayout" Target="../slideLayouts/slideLayout259.xml"/><Relationship Id="rId3" Type="http://schemas.openxmlformats.org/officeDocument/2006/relationships/slideLayout" Target="../slideLayouts/slideLayout223.xml"/><Relationship Id="rId21" Type="http://schemas.openxmlformats.org/officeDocument/2006/relationships/slideLayout" Target="../slideLayouts/slideLayout241.xml"/><Relationship Id="rId34" Type="http://schemas.openxmlformats.org/officeDocument/2006/relationships/slideLayout" Target="../slideLayouts/slideLayout254.xml"/><Relationship Id="rId7" Type="http://schemas.openxmlformats.org/officeDocument/2006/relationships/slideLayout" Target="../slideLayouts/slideLayout227.xml"/><Relationship Id="rId12" Type="http://schemas.openxmlformats.org/officeDocument/2006/relationships/slideLayout" Target="../slideLayouts/slideLayout232.xml"/><Relationship Id="rId17" Type="http://schemas.openxmlformats.org/officeDocument/2006/relationships/slideLayout" Target="../slideLayouts/slideLayout237.xml"/><Relationship Id="rId25" Type="http://schemas.openxmlformats.org/officeDocument/2006/relationships/slideLayout" Target="../slideLayouts/slideLayout245.xml"/><Relationship Id="rId33" Type="http://schemas.openxmlformats.org/officeDocument/2006/relationships/slideLayout" Target="../slideLayouts/slideLayout253.xml"/><Relationship Id="rId38" Type="http://schemas.openxmlformats.org/officeDocument/2006/relationships/slideLayout" Target="../slideLayouts/slideLayout258.xml"/><Relationship Id="rId2" Type="http://schemas.openxmlformats.org/officeDocument/2006/relationships/slideLayout" Target="../slideLayouts/slideLayout222.xml"/><Relationship Id="rId16" Type="http://schemas.openxmlformats.org/officeDocument/2006/relationships/slideLayout" Target="../slideLayouts/slideLayout236.xml"/><Relationship Id="rId20" Type="http://schemas.openxmlformats.org/officeDocument/2006/relationships/slideLayout" Target="../slideLayouts/slideLayout240.xml"/><Relationship Id="rId29" Type="http://schemas.openxmlformats.org/officeDocument/2006/relationships/slideLayout" Target="../slideLayouts/slideLayout249.xml"/><Relationship Id="rId41" Type="http://schemas.openxmlformats.org/officeDocument/2006/relationships/image" Target="../media/image29.png"/><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slideLayout" Target="../slideLayouts/slideLayout231.xml"/><Relationship Id="rId24" Type="http://schemas.openxmlformats.org/officeDocument/2006/relationships/slideLayout" Target="../slideLayouts/slideLayout244.xml"/><Relationship Id="rId32" Type="http://schemas.openxmlformats.org/officeDocument/2006/relationships/slideLayout" Target="../slideLayouts/slideLayout252.xml"/><Relationship Id="rId37" Type="http://schemas.openxmlformats.org/officeDocument/2006/relationships/slideLayout" Target="../slideLayouts/slideLayout257.xml"/><Relationship Id="rId40" Type="http://schemas.openxmlformats.org/officeDocument/2006/relationships/theme" Target="../theme/theme9.xml"/><Relationship Id="rId5" Type="http://schemas.openxmlformats.org/officeDocument/2006/relationships/slideLayout" Target="../slideLayouts/slideLayout225.xml"/><Relationship Id="rId15" Type="http://schemas.openxmlformats.org/officeDocument/2006/relationships/slideLayout" Target="../slideLayouts/slideLayout235.xml"/><Relationship Id="rId23" Type="http://schemas.openxmlformats.org/officeDocument/2006/relationships/slideLayout" Target="../slideLayouts/slideLayout243.xml"/><Relationship Id="rId28" Type="http://schemas.openxmlformats.org/officeDocument/2006/relationships/slideLayout" Target="../slideLayouts/slideLayout248.xml"/><Relationship Id="rId36" Type="http://schemas.openxmlformats.org/officeDocument/2006/relationships/slideLayout" Target="../slideLayouts/slideLayout256.xml"/><Relationship Id="rId10" Type="http://schemas.openxmlformats.org/officeDocument/2006/relationships/slideLayout" Target="../slideLayouts/slideLayout230.xml"/><Relationship Id="rId19" Type="http://schemas.openxmlformats.org/officeDocument/2006/relationships/slideLayout" Target="../slideLayouts/slideLayout239.xml"/><Relationship Id="rId31" Type="http://schemas.openxmlformats.org/officeDocument/2006/relationships/slideLayout" Target="../slideLayouts/slideLayout251.xml"/><Relationship Id="rId4" Type="http://schemas.openxmlformats.org/officeDocument/2006/relationships/slideLayout" Target="../slideLayouts/slideLayout224.xml"/><Relationship Id="rId9" Type="http://schemas.openxmlformats.org/officeDocument/2006/relationships/slideLayout" Target="../slideLayouts/slideLayout229.xml"/><Relationship Id="rId14" Type="http://schemas.openxmlformats.org/officeDocument/2006/relationships/slideLayout" Target="../slideLayouts/slideLayout234.xml"/><Relationship Id="rId22" Type="http://schemas.openxmlformats.org/officeDocument/2006/relationships/slideLayout" Target="../slideLayouts/slideLayout242.xml"/><Relationship Id="rId27" Type="http://schemas.openxmlformats.org/officeDocument/2006/relationships/slideLayout" Target="../slideLayouts/slideLayout247.xml"/><Relationship Id="rId30" Type="http://schemas.openxmlformats.org/officeDocument/2006/relationships/slideLayout" Target="../slideLayouts/slideLayout250.xml"/><Relationship Id="rId35" Type="http://schemas.openxmlformats.org/officeDocument/2006/relationships/slideLayout" Target="../slideLayouts/slideLayout2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DBD72F-C010-48BC-BE4F-7879294112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A7EEBF-970E-4225-9423-B3C6663114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F3C164-BC7D-4E2E-9B60-15A198C7AB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DFD48F-AE6D-43E9-ABD6-2816321F68D8}" type="datetimeFigureOut">
              <a:rPr lang="en-US" smtClean="0"/>
              <a:t>10/8/2022</a:t>
            </a:fld>
            <a:endParaRPr lang="en-US"/>
          </a:p>
        </p:txBody>
      </p:sp>
      <p:sp>
        <p:nvSpPr>
          <p:cNvPr id="5" name="Footer Placeholder 4">
            <a:extLst>
              <a:ext uri="{FF2B5EF4-FFF2-40B4-BE49-F238E27FC236}">
                <a16:creationId xmlns:a16="http://schemas.microsoft.com/office/drawing/2014/main" id="{72830D25-0C25-4A6F-AF0F-677CE683F4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A1875FE-8CD0-4B06-832A-E8384BE593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938C39-307A-467C-AF17-58B2BC169095}" type="slidenum">
              <a:rPr lang="en-US" smtClean="0"/>
              <a:t>‹#›</a:t>
            </a:fld>
            <a:endParaRPr lang="en-US"/>
          </a:p>
        </p:txBody>
      </p:sp>
    </p:spTree>
    <p:extLst>
      <p:ext uri="{BB962C8B-B14F-4D97-AF65-F5344CB8AC3E}">
        <p14:creationId xmlns:p14="http://schemas.microsoft.com/office/powerpoint/2010/main" val="38383104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62E7E6-B74B-2D41-B6D6-C76B1DCCDC59}"/>
              </a:ext>
            </a:extLst>
          </p:cNvPr>
          <p:cNvSpPr txBox="1"/>
          <p:nvPr userDrawn="1"/>
        </p:nvSpPr>
        <p:spPr>
          <a:xfrm>
            <a:off x="537030" y="6144577"/>
            <a:ext cx="388620" cy="365125"/>
          </a:xfrm>
          <a:prstGeom prst="rect">
            <a:avLst/>
          </a:prstGeom>
          <a:noFill/>
        </p:spPr>
        <p:txBody>
          <a:bodyPr wrap="none" rtlCol="0" anchor="ctr">
            <a:noAutofit/>
          </a:bodyPr>
          <a:lstStyle/>
          <a:p>
            <a:pPr algn="l"/>
            <a:fld id="{A7AA8B22-FDF6-2048-9CAC-8C55A3435F10}" type="slidenum">
              <a:rPr lang="en-GB" sz="800" noProof="0" smtClean="0">
                <a:solidFill>
                  <a:srgbClr val="000000"/>
                </a:solidFill>
                <a:latin typeface="Arial" panose="020B0604020202020204" pitchFamily="34" charset="0"/>
                <a:cs typeface="Arial" panose="020B0604020202020204" pitchFamily="34" charset="0"/>
              </a:rPr>
              <a:pPr algn="l"/>
              <a:t>‹#›</a:t>
            </a:fld>
            <a:endParaRPr lang="en-GB" sz="800" noProof="0">
              <a:solidFill>
                <a:srgbClr val="000000"/>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6F495C6C-1645-D640-9E03-34C2A9A19A32}"/>
              </a:ext>
            </a:extLst>
          </p:cNvPr>
          <p:cNvSpPr txBox="1"/>
          <p:nvPr userDrawn="1"/>
        </p:nvSpPr>
        <p:spPr>
          <a:xfrm>
            <a:off x="819632" y="6144577"/>
            <a:ext cx="4114800" cy="365125"/>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noProof="0">
                <a:solidFill>
                  <a:srgbClr val="000000"/>
                </a:solidFill>
              </a:rPr>
              <a:t>|   </a:t>
            </a:r>
            <a:r>
              <a:rPr lang="en-GB" sz="800" noProof="0">
                <a:solidFill>
                  <a:srgbClr val="000000"/>
                </a:solidFill>
                <a:latin typeface="Arial" panose="020B0604020202020204" pitchFamily="34" charset="0"/>
                <a:cs typeface="Arial" panose="020B0604020202020204" pitchFamily="34" charset="0"/>
              </a:rPr>
              <a:t>  hexagon.com</a:t>
            </a:r>
          </a:p>
        </p:txBody>
      </p:sp>
    </p:spTree>
    <p:extLst>
      <p:ext uri="{BB962C8B-B14F-4D97-AF65-F5344CB8AC3E}">
        <p14:creationId xmlns:p14="http://schemas.microsoft.com/office/powerpoint/2010/main" val="24497430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884" r:id="rId33"/>
  </p:sldLayoutIdLst>
  <p:hf hdr="0" dt="0"/>
  <p:txStyles>
    <p:title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4">
          <p15:clr>
            <a:srgbClr val="F26B43"/>
          </p15:clr>
        </p15:guide>
        <p15:guide id="6" orient="horz" pos="3936">
          <p15:clr>
            <a:srgbClr val="F26B43"/>
          </p15:clr>
        </p15:guide>
        <p15:guide id="7" orient="horz" pos="4008">
          <p15:clr>
            <a:srgbClr val="F26B43"/>
          </p15:clr>
        </p15:guide>
        <p15:guide id="8" orient="horz" pos="3696">
          <p15:clr>
            <a:srgbClr val="F26B43"/>
          </p15:clr>
        </p15:guide>
        <p15:guide id="9" orient="horz" pos="960">
          <p15:clr>
            <a:srgbClr val="F26B43"/>
          </p15:clr>
        </p15:guide>
        <p15:guide id="10" orient="horz" pos="864">
          <p15:clr>
            <a:srgbClr val="F26B43"/>
          </p15:clr>
        </p15:guide>
        <p15:guide id="11" orient="horz" pos="64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62E7E6-B74B-2D41-B6D6-C76B1DCCDC59}"/>
              </a:ext>
            </a:extLst>
          </p:cNvPr>
          <p:cNvSpPr txBox="1"/>
          <p:nvPr userDrawn="1"/>
        </p:nvSpPr>
        <p:spPr>
          <a:xfrm>
            <a:off x="537030" y="6144577"/>
            <a:ext cx="388620" cy="365125"/>
          </a:xfrm>
          <a:prstGeom prst="rect">
            <a:avLst/>
          </a:prstGeom>
          <a:noFill/>
        </p:spPr>
        <p:txBody>
          <a:bodyPr wrap="none" rtlCol="0" anchor="ctr">
            <a:noAutofit/>
          </a:bodyPr>
          <a:lstStyle/>
          <a:p>
            <a:pPr algn="l"/>
            <a:fld id="{A7AA8B22-FDF6-2048-9CAC-8C55A3435F10}" type="slidenum">
              <a:rPr lang="en-GB" sz="800" noProof="0" smtClean="0">
                <a:solidFill>
                  <a:srgbClr val="000000"/>
                </a:solidFill>
                <a:latin typeface="Arial" panose="020B0604020202020204" pitchFamily="34" charset="0"/>
                <a:cs typeface="Arial" panose="020B0604020202020204" pitchFamily="34" charset="0"/>
              </a:rPr>
              <a:pPr algn="l"/>
              <a:t>‹#›</a:t>
            </a:fld>
            <a:endParaRPr lang="en-GB" sz="800" noProof="0">
              <a:solidFill>
                <a:srgbClr val="000000"/>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6F495C6C-1645-D640-9E03-34C2A9A19A32}"/>
              </a:ext>
            </a:extLst>
          </p:cNvPr>
          <p:cNvSpPr txBox="1"/>
          <p:nvPr userDrawn="1"/>
        </p:nvSpPr>
        <p:spPr>
          <a:xfrm>
            <a:off x="819632" y="6144577"/>
            <a:ext cx="4114800" cy="365125"/>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noProof="0">
                <a:solidFill>
                  <a:srgbClr val="000000"/>
                </a:solidFill>
              </a:rPr>
              <a:t>|   </a:t>
            </a:r>
            <a:r>
              <a:rPr lang="en-GB" sz="800" noProof="0">
                <a:solidFill>
                  <a:srgbClr val="000000"/>
                </a:solidFill>
                <a:latin typeface="Arial" panose="020B0604020202020204" pitchFamily="34" charset="0"/>
                <a:cs typeface="Arial" panose="020B0604020202020204" pitchFamily="34" charset="0"/>
              </a:rPr>
              <a:t>  hexagon.com</a:t>
            </a:r>
          </a:p>
        </p:txBody>
      </p:sp>
    </p:spTree>
    <p:extLst>
      <p:ext uri="{BB962C8B-B14F-4D97-AF65-F5344CB8AC3E}">
        <p14:creationId xmlns:p14="http://schemas.microsoft.com/office/powerpoint/2010/main" val="190953373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Lst>
  <p:hf hdr="0" dt="0"/>
  <p:txStyles>
    <p:title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4">
          <p15:clr>
            <a:srgbClr val="F26B43"/>
          </p15:clr>
        </p15:guide>
        <p15:guide id="6" orient="horz" pos="3936">
          <p15:clr>
            <a:srgbClr val="F26B43"/>
          </p15:clr>
        </p15:guide>
        <p15:guide id="7" orient="horz" pos="4008">
          <p15:clr>
            <a:srgbClr val="F26B43"/>
          </p15:clr>
        </p15:guide>
        <p15:guide id="8" orient="horz" pos="3696">
          <p15:clr>
            <a:srgbClr val="F26B43"/>
          </p15:clr>
        </p15:guide>
        <p15:guide id="9" orient="horz" pos="960">
          <p15:clr>
            <a:srgbClr val="F26B43"/>
          </p15:clr>
        </p15:guide>
        <p15:guide id="10" orient="horz" pos="864">
          <p15:clr>
            <a:srgbClr val="F26B43"/>
          </p15:clr>
        </p15:guide>
        <p15:guide id="11" orient="horz" pos="64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1" name="TextBox 20"/>
          <p:cNvSpPr txBox="1"/>
          <p:nvPr userDrawn="1"/>
        </p:nvSpPr>
        <p:spPr>
          <a:xfrm>
            <a:off x="849285" y="6313322"/>
            <a:ext cx="4962525" cy="230832"/>
          </a:xfrm>
          <a:prstGeom prst="rect">
            <a:avLst/>
          </a:prstGeom>
          <a:noFill/>
        </p:spPr>
        <p:txBody>
          <a:bodyPr wrap="square" rtlCol="0" anchor="b" anchorCtr="0">
            <a:spAutoFit/>
          </a:bodyPr>
          <a:lstStyle/>
          <a:p>
            <a:pPr algn="l"/>
            <a:r>
              <a:rPr lang="en-US" sz="900" baseline="0">
                <a:solidFill>
                  <a:schemeClr val="bg1">
                    <a:lumMod val="50000"/>
                  </a:schemeClr>
                </a:solidFill>
              </a:rPr>
              <a:t>Confidential  </a:t>
            </a:r>
            <a:endParaRPr lang="en-US" sz="900">
              <a:solidFill>
                <a:schemeClr val="bg1">
                  <a:lumMod val="50000"/>
                </a:schemeClr>
              </a:solidFill>
            </a:endParaRPr>
          </a:p>
        </p:txBody>
      </p:sp>
      <p:sp>
        <p:nvSpPr>
          <p:cNvPr id="22" name="TextBox 21"/>
          <p:cNvSpPr txBox="1"/>
          <p:nvPr userDrawn="1"/>
        </p:nvSpPr>
        <p:spPr>
          <a:xfrm>
            <a:off x="289711" y="6325772"/>
            <a:ext cx="517265" cy="230832"/>
          </a:xfrm>
          <a:prstGeom prst="rect">
            <a:avLst/>
          </a:prstGeom>
          <a:noFill/>
        </p:spPr>
        <p:txBody>
          <a:bodyPr wrap="square" rtlCol="0">
            <a:spAutoFit/>
          </a:bodyPr>
          <a:lstStyle/>
          <a:p>
            <a:pPr algn="ctr"/>
            <a:fld id="{DB8CD98A-3E22-453F-A62A-E5EC241D5152}" type="slidenum">
              <a:rPr lang="en-US" sz="900" smtClean="0">
                <a:solidFill>
                  <a:schemeClr val="bg1">
                    <a:lumMod val="50000"/>
                  </a:schemeClr>
                </a:solidFill>
              </a:rPr>
              <a:pPr algn="ctr"/>
              <a:t>‹#›</a:t>
            </a:fld>
            <a:r>
              <a:rPr lang="en-US" sz="900">
                <a:solidFill>
                  <a:schemeClr val="bg1">
                    <a:lumMod val="50000"/>
                  </a:schemeClr>
                </a:solidFill>
              </a:rPr>
              <a:t> </a:t>
            </a:r>
          </a:p>
        </p:txBody>
      </p:sp>
      <p:pic>
        <p:nvPicPr>
          <p:cNvPr id="3" name="Picture 2" descr="mining_temp_.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229"/>
            <a:ext cx="12218458" cy="305462"/>
          </a:xfrm>
          <a:prstGeom prst="rect">
            <a:avLst/>
          </a:prstGeom>
        </p:spPr>
      </p:pic>
      <p:pic>
        <p:nvPicPr>
          <p:cNvPr id="4" name="Picture 3" descr="Hexagon_Mining_RGB_Standard.png"/>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36564" y="5982084"/>
            <a:ext cx="1823263" cy="562070"/>
          </a:xfrm>
          <a:prstGeom prst="rect">
            <a:avLst/>
          </a:prstGeom>
        </p:spPr>
      </p:pic>
    </p:spTree>
    <p:extLst>
      <p:ext uri="{BB962C8B-B14F-4D97-AF65-F5344CB8AC3E}">
        <p14:creationId xmlns:p14="http://schemas.microsoft.com/office/powerpoint/2010/main" val="3053629577"/>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Lst>
  <p:hf sldNum="0" hdr="0" ftr="0" dt="0"/>
  <p:txStyles>
    <p:titleStyle>
      <a:lvl1pPr marL="0" algn="l" defTabSz="685749" rtl="0" eaLnBrk="1" latinLnBrk="0" hangingPunct="1">
        <a:lnSpc>
          <a:spcPts val="1950"/>
        </a:lnSpc>
        <a:spcBef>
          <a:spcPct val="0"/>
        </a:spcBef>
        <a:buNone/>
        <a:defRPr lang="en-US" sz="2800" b="1" kern="1000" spc="-8" dirty="0">
          <a:solidFill>
            <a:srgbClr val="0098BA"/>
          </a:solidFill>
          <a:latin typeface="Arial" panose="020B0604020202020204" pitchFamily="34" charset="0"/>
          <a:ea typeface="+mn-ea"/>
          <a:cs typeface="Arial" panose="020B0604020202020204" pitchFamily="34" charset="0"/>
        </a:defRPr>
      </a:lvl1pPr>
    </p:titleStyle>
    <p:bodyStyle>
      <a:lvl1pPr marL="0" indent="0" algn="l" defTabSz="685749" rtl="0" eaLnBrk="1" latinLnBrk="0" hangingPunct="1">
        <a:lnSpc>
          <a:spcPct val="100000"/>
        </a:lnSpc>
        <a:spcBef>
          <a:spcPts val="300"/>
        </a:spcBef>
        <a:spcAft>
          <a:spcPts val="300"/>
        </a:spcAft>
        <a:buClr>
          <a:schemeClr val="tx2"/>
        </a:buClr>
        <a:buFont typeface="Arial" panose="020B0604020202020204" pitchFamily="34" charset="0"/>
        <a:buNone/>
        <a:defRPr sz="1300" kern="1200">
          <a:solidFill>
            <a:srgbClr val="007F9D"/>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20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8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80">
          <p15:clr>
            <a:srgbClr val="F26B43"/>
          </p15:clr>
        </p15:guide>
        <p15:guide id="2" pos="224">
          <p15:clr>
            <a:srgbClr val="F26B43"/>
          </p15:clr>
        </p15:guide>
        <p15:guide id="3" orient="horz" pos="4200">
          <p15:clr>
            <a:srgbClr val="F26B43"/>
          </p15:clr>
        </p15:guide>
        <p15:guide id="4" orient="horz" pos="3792">
          <p15:clr>
            <a:srgbClr val="F26B43"/>
          </p15:clr>
        </p15:guide>
        <p15:guide id="5" orient="horz" pos="192">
          <p15:clr>
            <a:srgbClr val="F26B43"/>
          </p15:clr>
        </p15:guide>
        <p15:guide id="6" pos="7392">
          <p15:clr>
            <a:srgbClr val="F26B43"/>
          </p15:clr>
        </p15:guide>
        <p15:guide id="7" orient="horz" pos="2256">
          <p15:clr>
            <a:srgbClr val="F26B43"/>
          </p15:clr>
        </p15:guide>
        <p15:guide id="8" orient="horz" pos="720">
          <p15:clr>
            <a:srgbClr val="F26B43"/>
          </p15:clr>
        </p15:guide>
        <p15:guide id="9" orient="horz" pos="408">
          <p15:clr>
            <a:srgbClr val="F26B43"/>
          </p15:clr>
        </p15:guide>
        <p15:guide id="10" pos="512">
          <p15:clr>
            <a:srgbClr val="F26B43"/>
          </p15:clr>
        </p15:guide>
        <p15:guide id="11" pos="4656">
          <p15:clr>
            <a:srgbClr val="F26B43"/>
          </p15:clr>
        </p15:guide>
        <p15:guide id="12" orient="horz" pos="3984">
          <p15:clr>
            <a:srgbClr val="F26B43"/>
          </p15:clr>
        </p15:guide>
        <p15:guide id="13" pos="758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1" y="647700"/>
            <a:ext cx="11449051" cy="495300"/>
          </a:xfrm>
          <a:prstGeom prst="rect">
            <a:avLst/>
          </a:prstGeom>
        </p:spPr>
        <p:txBody>
          <a:bodyPr vert="horz" lIns="91440" tIns="45720" rIns="91440" bIns="45720" rtlCol="0" anchor="ctr">
            <a:noAutofit/>
          </a:bodyPr>
          <a:lstStyle/>
          <a:p>
            <a:r>
              <a:rPr lang="en-US"/>
              <a:t>Click to edit Master title style</a:t>
            </a:r>
          </a:p>
        </p:txBody>
      </p:sp>
      <p:sp>
        <p:nvSpPr>
          <p:cNvPr id="43" name="TextBox 42"/>
          <p:cNvSpPr txBox="1"/>
          <p:nvPr userDrawn="1"/>
        </p:nvSpPr>
        <p:spPr>
          <a:xfrm>
            <a:off x="849285" y="6378083"/>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pic>
        <p:nvPicPr>
          <p:cNvPr id="25" name="Picture 24"/>
          <p:cNvPicPr>
            <a:picLocks noChangeAspect="1"/>
          </p:cNvPicPr>
          <p:nvPr userDrawn="1"/>
        </p:nvPicPr>
        <p:blipFill rotWithShape="1">
          <a:blip r:embed="rId37" cstate="print">
            <a:extLst>
              <a:ext uri="{28A0092B-C50C-407E-A947-70E740481C1C}">
                <a14:useLocalDpi xmlns:a14="http://schemas.microsoft.com/office/drawing/2010/main" val="0"/>
              </a:ext>
            </a:extLst>
          </a:blip>
          <a:srcRect t="-3520"/>
          <a:stretch/>
        </p:blipFill>
        <p:spPr>
          <a:xfrm>
            <a:off x="0" y="-13648"/>
            <a:ext cx="12192000" cy="325311"/>
          </a:xfrm>
          <a:prstGeom prst="rect">
            <a:avLst/>
          </a:prstGeom>
        </p:spPr>
      </p:pic>
      <p:sp>
        <p:nvSpPr>
          <p:cNvPr id="7" name="TextBox 6"/>
          <p:cNvSpPr txBox="1"/>
          <p:nvPr userDrawn="1"/>
        </p:nvSpPr>
        <p:spPr>
          <a:xfrm>
            <a:off x="289711" y="6378083"/>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sp>
        <p:nvSpPr>
          <p:cNvPr id="4" name="Text Placeholder 3"/>
          <p:cNvSpPr>
            <a:spLocks noGrp="1"/>
          </p:cNvSpPr>
          <p:nvPr>
            <p:ph type="body" idx="1"/>
          </p:nvPr>
        </p:nvSpPr>
        <p:spPr>
          <a:xfrm>
            <a:off x="355600" y="1457306"/>
            <a:ext cx="11480800" cy="4522661"/>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p:cNvGrpSpPr/>
          <p:nvPr userDrawn="1"/>
        </p:nvGrpSpPr>
        <p:grpSpPr>
          <a:xfrm>
            <a:off x="9991558" y="6122952"/>
            <a:ext cx="1844842" cy="572324"/>
            <a:chOff x="1936751" y="5480050"/>
            <a:chExt cx="7558088" cy="2344738"/>
          </a:xfrm>
        </p:grpSpPr>
        <p:sp>
          <p:nvSpPr>
            <p:cNvPr id="26"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06763512"/>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763" r:id="rId28"/>
    <p:sldLayoutId id="2147483764" r:id="rId29"/>
    <p:sldLayoutId id="2147483765" r:id="rId30"/>
    <p:sldLayoutId id="2147483766" r:id="rId31"/>
    <p:sldLayoutId id="2147483768" r:id="rId32"/>
    <p:sldLayoutId id="2147483769" r:id="rId33"/>
    <p:sldLayoutId id="2147483770" r:id="rId34"/>
    <p:sldLayoutId id="2147483771" r:id="rId35"/>
  </p:sldLayoutIdLst>
  <p:hf sldNum="0" hdr="0" ftr="0" dt="0"/>
  <p:txStyles>
    <p:title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12">
          <p15:clr>
            <a:srgbClr val="F26B43"/>
          </p15:clr>
        </p15:guide>
        <p15:guide id="2" pos="224">
          <p15:clr>
            <a:srgbClr val="F26B43"/>
          </p15:clr>
        </p15:guide>
        <p15:guide id="3" orient="horz" pos="4104">
          <p15:clr>
            <a:srgbClr val="F26B43"/>
          </p15:clr>
        </p15:guide>
        <p15:guide id="4" orient="horz" pos="3744">
          <p15:clr>
            <a:srgbClr val="F26B43"/>
          </p15:clr>
        </p15:guide>
        <p15:guide id="5" orient="horz" pos="192">
          <p15:clr>
            <a:srgbClr val="F26B43"/>
          </p15:clr>
        </p15:guide>
        <p15:guide id="6" pos="7456">
          <p15:clr>
            <a:srgbClr val="F26B43"/>
          </p15:clr>
        </p15:guide>
        <p15:guide id="7" orient="horz" pos="2832">
          <p15:clr>
            <a:srgbClr val="F26B43"/>
          </p15:clr>
        </p15:guide>
        <p15:guide id="8" orient="horz" pos="720">
          <p15:clr>
            <a:srgbClr val="F26B43"/>
          </p15:clr>
        </p15:guide>
        <p15:guide id="9" orient="horz" pos="408">
          <p15:clr>
            <a:srgbClr val="F26B43"/>
          </p15:clr>
        </p15:guide>
        <p15:guide id="10" pos="504">
          <p15:clr>
            <a:srgbClr val="F26B43"/>
          </p15:clr>
        </p15:guide>
        <p15:guide id="11" pos="3432">
          <p15:clr>
            <a:srgbClr val="F26B43"/>
          </p15:clr>
        </p15:guide>
        <p15:guide id="12" pos="31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userDrawn="1">
            <p:ph type="body"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Box 20"/>
          <p:cNvSpPr txBox="1"/>
          <p:nvPr userDrawn="1"/>
        </p:nvSpPr>
        <p:spPr>
          <a:xfrm>
            <a:off x="849285" y="6346334"/>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sp>
        <p:nvSpPr>
          <p:cNvPr id="22" name="TextBox 21"/>
          <p:cNvSpPr txBox="1"/>
          <p:nvPr userDrawn="1"/>
        </p:nvSpPr>
        <p:spPr>
          <a:xfrm>
            <a:off x="289711" y="6346334"/>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pic>
        <p:nvPicPr>
          <p:cNvPr id="3" name="Picture 2" descr="mining_temp_.png"/>
          <p:cNvPicPr>
            <a:picLocks noChangeAspect="1"/>
          </p:cNvPicPr>
          <p:nvPr userDrawn="1"/>
        </p:nvPicPr>
        <p:blipFill>
          <a:blip r:embed="rId36">
            <a:extLst>
              <a:ext uri="{28A0092B-C50C-407E-A947-70E740481C1C}">
                <a14:useLocalDpi xmlns:a14="http://schemas.microsoft.com/office/drawing/2010/main" val="0"/>
              </a:ext>
            </a:extLst>
          </a:blip>
          <a:stretch>
            <a:fillRect/>
          </a:stretch>
        </p:blipFill>
        <p:spPr>
          <a:xfrm>
            <a:off x="0" y="0"/>
            <a:ext cx="12218458" cy="305462"/>
          </a:xfrm>
          <a:prstGeom prst="rect">
            <a:avLst/>
          </a:prstGeom>
        </p:spPr>
      </p:pic>
      <p:pic>
        <p:nvPicPr>
          <p:cNvPr id="4" name="Picture 3" descr="Hexagon_Mining_RGB_Standard.png"/>
          <p:cNvPicPr>
            <a:picLocks noChangeAspect="1"/>
          </p:cNvPicPr>
          <p:nvPr userDrawn="1"/>
        </p:nvPicPr>
        <p:blipFill>
          <a:blip r:embed="rId37"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537263775"/>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 id="2147483794" r:id="rId20"/>
    <p:sldLayoutId id="2147483795" r:id="rId21"/>
    <p:sldLayoutId id="2147483796" r:id="rId22"/>
    <p:sldLayoutId id="2147483797" r:id="rId23"/>
    <p:sldLayoutId id="2147483798" r:id="rId24"/>
    <p:sldLayoutId id="2147483799" r:id="rId25"/>
    <p:sldLayoutId id="2147483800" r:id="rId26"/>
    <p:sldLayoutId id="2147483801" r:id="rId27"/>
    <p:sldLayoutId id="2147483802" r:id="rId28"/>
    <p:sldLayoutId id="2147483803" r:id="rId29"/>
    <p:sldLayoutId id="2147483805" r:id="rId30"/>
    <p:sldLayoutId id="2147483806" r:id="rId31"/>
    <p:sldLayoutId id="2147483807" r:id="rId32"/>
    <p:sldLayoutId id="2147483808" r:id="rId33"/>
    <p:sldLayoutId id="2147483809" r:id="rId34"/>
  </p:sldLayoutIdLst>
  <p:hf sldNum="0" hdr="0" ftr="0" dt="0"/>
  <p:txStyles>
    <p:titleStyle>
      <a:lvl1pPr marL="0" algn="l" defTabSz="685749" rtl="0" eaLnBrk="1" latinLnBrk="0" hangingPunct="1">
        <a:lnSpc>
          <a:spcPts val="1950"/>
        </a:lnSpc>
        <a:spcBef>
          <a:spcPct val="0"/>
        </a:spcBef>
        <a:buNone/>
        <a:defRPr lang="en-US" sz="28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24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20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8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80">
          <p15:clr>
            <a:srgbClr val="F26B43"/>
          </p15:clr>
        </p15:guide>
        <p15:guide id="2" pos="224">
          <p15:clr>
            <a:srgbClr val="F26B43"/>
          </p15:clr>
        </p15:guide>
        <p15:guide id="3" orient="horz" pos="4200">
          <p15:clr>
            <a:srgbClr val="F26B43"/>
          </p15:clr>
        </p15:guide>
        <p15:guide id="4" orient="horz" pos="3792">
          <p15:clr>
            <a:srgbClr val="F26B43"/>
          </p15:clr>
        </p15:guide>
        <p15:guide id="5" orient="horz" pos="192">
          <p15:clr>
            <a:srgbClr val="F26B43"/>
          </p15:clr>
        </p15:guide>
        <p15:guide id="6" pos="7392">
          <p15:clr>
            <a:srgbClr val="F26B43"/>
          </p15:clr>
        </p15:guide>
        <p15:guide id="7" orient="horz" pos="2256">
          <p15:clr>
            <a:srgbClr val="F26B43"/>
          </p15:clr>
        </p15:guide>
        <p15:guide id="8" orient="horz" pos="720">
          <p15:clr>
            <a:srgbClr val="F26B43"/>
          </p15:clr>
        </p15:guide>
        <p15:guide id="9" orient="horz" pos="408">
          <p15:clr>
            <a:srgbClr val="F26B43"/>
          </p15:clr>
        </p15:guide>
        <p15:guide id="10" pos="512">
          <p15:clr>
            <a:srgbClr val="F26B43"/>
          </p15:clr>
        </p15:guide>
        <p15:guide id="11" pos="4656">
          <p15:clr>
            <a:srgbClr val="F26B43"/>
          </p15:clr>
        </p15:guide>
        <p15:guide id="12" orient="horz" pos="3984">
          <p15:clr>
            <a:srgbClr val="F26B43"/>
          </p15:clr>
        </p15:guide>
        <p15:guide id="13" pos="7584">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userDrawn="1">
            <p:ph type="body"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Box 20"/>
          <p:cNvSpPr txBox="1"/>
          <p:nvPr userDrawn="1"/>
        </p:nvSpPr>
        <p:spPr>
          <a:xfrm>
            <a:off x="849285" y="6346334"/>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sp>
        <p:nvSpPr>
          <p:cNvPr id="22" name="TextBox 21"/>
          <p:cNvSpPr txBox="1"/>
          <p:nvPr userDrawn="1"/>
        </p:nvSpPr>
        <p:spPr>
          <a:xfrm>
            <a:off x="289711" y="6346334"/>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pic>
        <p:nvPicPr>
          <p:cNvPr id="3" name="Picture 2" descr="mining_temp_.png"/>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0" y="0"/>
            <a:ext cx="12218458" cy="305462"/>
          </a:xfrm>
          <a:prstGeom prst="rect">
            <a:avLst/>
          </a:prstGeom>
        </p:spPr>
      </p:pic>
      <p:pic>
        <p:nvPicPr>
          <p:cNvPr id="4" name="Picture 3" descr="Hexagon_Mining_RGB_Standard.png"/>
          <p:cNvPicPr>
            <a:picLocks noChangeAspect="1"/>
          </p:cNvPicPr>
          <p:nvPr userDrawn="1"/>
        </p:nvPicPr>
        <p:blipFill>
          <a:blip r:embed="rId40"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690777511"/>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 id="2147483828" r:id="rId18"/>
    <p:sldLayoutId id="2147483829" r:id="rId19"/>
    <p:sldLayoutId id="2147483830" r:id="rId20"/>
    <p:sldLayoutId id="2147483831" r:id="rId21"/>
    <p:sldLayoutId id="2147483832" r:id="rId22"/>
    <p:sldLayoutId id="2147483833" r:id="rId23"/>
    <p:sldLayoutId id="2147483834" r:id="rId24"/>
    <p:sldLayoutId id="2147483835" r:id="rId25"/>
    <p:sldLayoutId id="2147483836" r:id="rId26"/>
    <p:sldLayoutId id="2147483837" r:id="rId27"/>
    <p:sldLayoutId id="2147483838" r:id="rId28"/>
    <p:sldLayoutId id="2147483839" r:id="rId29"/>
    <p:sldLayoutId id="2147483840" r:id="rId30"/>
    <p:sldLayoutId id="2147483841" r:id="rId31"/>
    <p:sldLayoutId id="2147483842" r:id="rId32"/>
    <p:sldLayoutId id="2147483843" r:id="rId33"/>
    <p:sldLayoutId id="2147483844" r:id="rId34"/>
    <p:sldLayoutId id="2147483845" r:id="rId35"/>
    <p:sldLayoutId id="2147483846" r:id="rId36"/>
    <p:sldLayoutId id="2147483847" r:id="rId37"/>
  </p:sldLayoutIdLst>
  <p:hf sldNum="0" hdr="0" ftr="0" dt="0"/>
  <p:txStyles>
    <p:titleStyle>
      <a:lvl1pPr marL="0" algn="l" defTabSz="685749" rtl="0" eaLnBrk="1" latinLnBrk="0" hangingPunct="1">
        <a:lnSpc>
          <a:spcPts val="1950"/>
        </a:lnSpc>
        <a:spcBef>
          <a:spcPct val="0"/>
        </a:spcBef>
        <a:buNone/>
        <a:defRPr lang="en-US" sz="28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24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20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8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80">
          <p15:clr>
            <a:srgbClr val="F26B43"/>
          </p15:clr>
        </p15:guide>
        <p15:guide id="2" pos="224">
          <p15:clr>
            <a:srgbClr val="F26B43"/>
          </p15:clr>
        </p15:guide>
        <p15:guide id="3" orient="horz" pos="4200">
          <p15:clr>
            <a:srgbClr val="F26B43"/>
          </p15:clr>
        </p15:guide>
        <p15:guide id="4" orient="horz" pos="3792">
          <p15:clr>
            <a:srgbClr val="F26B43"/>
          </p15:clr>
        </p15:guide>
        <p15:guide id="5" orient="horz" pos="192">
          <p15:clr>
            <a:srgbClr val="F26B43"/>
          </p15:clr>
        </p15:guide>
        <p15:guide id="6" pos="7392">
          <p15:clr>
            <a:srgbClr val="F26B43"/>
          </p15:clr>
        </p15:guide>
        <p15:guide id="7" orient="horz" pos="2256">
          <p15:clr>
            <a:srgbClr val="F26B43"/>
          </p15:clr>
        </p15:guide>
        <p15:guide id="8" orient="horz" pos="720">
          <p15:clr>
            <a:srgbClr val="F26B43"/>
          </p15:clr>
        </p15:guide>
        <p15:guide id="9" orient="horz" pos="408">
          <p15:clr>
            <a:srgbClr val="F26B43"/>
          </p15:clr>
        </p15:guide>
        <p15:guide id="10" pos="512">
          <p15:clr>
            <a:srgbClr val="F26B43"/>
          </p15:clr>
        </p15:guide>
        <p15:guide id="11" pos="4656">
          <p15:clr>
            <a:srgbClr val="F26B43"/>
          </p15:clr>
        </p15:guide>
        <p15:guide id="12" orient="horz" pos="3984">
          <p15:clr>
            <a:srgbClr val="F26B43"/>
          </p15:clr>
        </p15:guide>
        <p15:guide id="13" pos="7584">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1" y="647700"/>
            <a:ext cx="11449051" cy="495300"/>
          </a:xfrm>
          <a:prstGeom prst="rect">
            <a:avLst/>
          </a:prstGeom>
        </p:spPr>
        <p:txBody>
          <a:bodyPr vert="horz" lIns="91440" tIns="45720" rIns="91440" bIns="45720" rtlCol="0" anchor="ctr">
            <a:noAutofit/>
          </a:bodyPr>
          <a:lstStyle/>
          <a:p>
            <a:r>
              <a:rPr lang="en-US"/>
              <a:t>Click to edit Master title style</a:t>
            </a:r>
          </a:p>
        </p:txBody>
      </p:sp>
      <p:sp>
        <p:nvSpPr>
          <p:cNvPr id="43" name="TextBox 42"/>
          <p:cNvSpPr txBox="1"/>
          <p:nvPr userDrawn="1"/>
        </p:nvSpPr>
        <p:spPr>
          <a:xfrm>
            <a:off x="849285" y="6378083"/>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pic>
        <p:nvPicPr>
          <p:cNvPr id="25" name="Picture 24"/>
          <p:cNvPicPr>
            <a:picLocks noChangeAspect="1"/>
          </p:cNvPicPr>
          <p:nvPr userDrawn="1"/>
        </p:nvPicPr>
        <p:blipFill rotWithShape="1">
          <a:blip r:embed="rId33" cstate="print">
            <a:extLst>
              <a:ext uri="{28A0092B-C50C-407E-A947-70E740481C1C}">
                <a14:useLocalDpi xmlns:a14="http://schemas.microsoft.com/office/drawing/2010/main" val="0"/>
              </a:ext>
            </a:extLst>
          </a:blip>
          <a:srcRect t="-3520"/>
          <a:stretch/>
        </p:blipFill>
        <p:spPr>
          <a:xfrm>
            <a:off x="0" y="-13648"/>
            <a:ext cx="12200467" cy="325311"/>
          </a:xfrm>
          <a:prstGeom prst="rect">
            <a:avLst/>
          </a:prstGeom>
        </p:spPr>
      </p:pic>
      <p:sp>
        <p:nvSpPr>
          <p:cNvPr id="7" name="TextBox 6"/>
          <p:cNvSpPr txBox="1"/>
          <p:nvPr userDrawn="1"/>
        </p:nvSpPr>
        <p:spPr>
          <a:xfrm>
            <a:off x="289711" y="6378083"/>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sp>
        <p:nvSpPr>
          <p:cNvPr id="4" name="Text Placeholder 3"/>
          <p:cNvSpPr>
            <a:spLocks noGrp="1"/>
          </p:cNvSpPr>
          <p:nvPr>
            <p:ph type="body" idx="1"/>
          </p:nvPr>
        </p:nvSpPr>
        <p:spPr>
          <a:xfrm>
            <a:off x="355600" y="1457306"/>
            <a:ext cx="11480800" cy="4522661"/>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p:cNvGrpSpPr/>
          <p:nvPr userDrawn="1"/>
        </p:nvGrpSpPr>
        <p:grpSpPr>
          <a:xfrm>
            <a:off x="9991558" y="6122952"/>
            <a:ext cx="1844842" cy="572324"/>
            <a:chOff x="1936751" y="5480050"/>
            <a:chExt cx="7558088" cy="2344738"/>
          </a:xfrm>
        </p:grpSpPr>
        <p:sp>
          <p:nvSpPr>
            <p:cNvPr id="26"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5460599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 id="2147483865" r:id="rId16"/>
    <p:sldLayoutId id="2147483866" r:id="rId17"/>
    <p:sldLayoutId id="2147483867" r:id="rId18"/>
    <p:sldLayoutId id="2147483868" r:id="rId19"/>
    <p:sldLayoutId id="2147483869" r:id="rId20"/>
    <p:sldLayoutId id="2147483870" r:id="rId21"/>
    <p:sldLayoutId id="2147483871" r:id="rId22"/>
    <p:sldLayoutId id="2147483872" r:id="rId23"/>
    <p:sldLayoutId id="2147483873" r:id="rId24"/>
    <p:sldLayoutId id="2147483874" r:id="rId25"/>
    <p:sldLayoutId id="2147483875" r:id="rId26"/>
    <p:sldLayoutId id="2147483876" r:id="rId27"/>
    <p:sldLayoutId id="2147483877" r:id="rId28"/>
    <p:sldLayoutId id="2147483878" r:id="rId29"/>
    <p:sldLayoutId id="2147483879" r:id="rId30"/>
    <p:sldLayoutId id="2147483880" r:id="rId31"/>
  </p:sldLayoutIdLst>
  <p:hf sldNum="0" hdr="0" ftr="0" dt="0"/>
  <p:txStyles>
    <p:title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12">
          <p15:clr>
            <a:srgbClr val="F26B43"/>
          </p15:clr>
        </p15:guide>
        <p15:guide id="2" pos="224">
          <p15:clr>
            <a:srgbClr val="F26B43"/>
          </p15:clr>
        </p15:guide>
        <p15:guide id="3" orient="horz" pos="4104">
          <p15:clr>
            <a:srgbClr val="F26B43"/>
          </p15:clr>
        </p15:guide>
        <p15:guide id="4" orient="horz" pos="3744">
          <p15:clr>
            <a:srgbClr val="F26B43"/>
          </p15:clr>
        </p15:guide>
        <p15:guide id="5" orient="horz" pos="192">
          <p15:clr>
            <a:srgbClr val="F26B43"/>
          </p15:clr>
        </p15:guide>
        <p15:guide id="6" pos="7456">
          <p15:clr>
            <a:srgbClr val="F26B43"/>
          </p15:clr>
        </p15:guide>
        <p15:guide id="7" orient="horz" pos="2832">
          <p15:clr>
            <a:srgbClr val="F26B43"/>
          </p15:clr>
        </p15:guide>
        <p15:guide id="8" orient="horz" pos="720">
          <p15:clr>
            <a:srgbClr val="F26B43"/>
          </p15:clr>
        </p15:guide>
        <p15:guide id="9" orient="horz" pos="408">
          <p15:clr>
            <a:srgbClr val="F26B43"/>
          </p15:clr>
        </p15:guide>
        <p15:guide id="10" pos="504">
          <p15:clr>
            <a:srgbClr val="F26B43"/>
          </p15:clr>
        </p15:guide>
        <p15:guide id="11" pos="3432">
          <p15:clr>
            <a:srgbClr val="F26B43"/>
          </p15:clr>
        </p15:guide>
        <p15:guide id="12" pos="312">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1" y="647700"/>
            <a:ext cx="11449051" cy="495300"/>
          </a:xfrm>
          <a:prstGeom prst="rect">
            <a:avLst/>
          </a:prstGeom>
        </p:spPr>
        <p:txBody>
          <a:bodyPr vert="horz" lIns="91440" tIns="45720" rIns="91440" bIns="45720" rtlCol="0" anchor="ctr">
            <a:noAutofit/>
          </a:bodyPr>
          <a:lstStyle/>
          <a:p>
            <a:r>
              <a:rPr lang="en-US"/>
              <a:t>Click to edit Master title style</a:t>
            </a:r>
          </a:p>
        </p:txBody>
      </p:sp>
      <p:sp>
        <p:nvSpPr>
          <p:cNvPr id="43" name="TextBox 42"/>
          <p:cNvSpPr txBox="1"/>
          <p:nvPr userDrawn="1"/>
        </p:nvSpPr>
        <p:spPr>
          <a:xfrm>
            <a:off x="849285" y="6378083"/>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pic>
        <p:nvPicPr>
          <p:cNvPr id="25" name="Picture 24"/>
          <p:cNvPicPr>
            <a:picLocks noChangeAspect="1"/>
          </p:cNvPicPr>
          <p:nvPr userDrawn="1"/>
        </p:nvPicPr>
        <p:blipFill rotWithShape="1">
          <a:blip r:embed="rId41" cstate="print">
            <a:extLst>
              <a:ext uri="{28A0092B-C50C-407E-A947-70E740481C1C}">
                <a14:useLocalDpi xmlns:a14="http://schemas.microsoft.com/office/drawing/2010/main" val="0"/>
              </a:ext>
            </a:extLst>
          </a:blip>
          <a:srcRect t="-3520"/>
          <a:stretch/>
        </p:blipFill>
        <p:spPr>
          <a:xfrm>
            <a:off x="0" y="-13648"/>
            <a:ext cx="12192000" cy="325311"/>
          </a:xfrm>
          <a:prstGeom prst="rect">
            <a:avLst/>
          </a:prstGeom>
        </p:spPr>
      </p:pic>
      <p:sp>
        <p:nvSpPr>
          <p:cNvPr id="7" name="TextBox 6"/>
          <p:cNvSpPr txBox="1"/>
          <p:nvPr userDrawn="1"/>
        </p:nvSpPr>
        <p:spPr>
          <a:xfrm>
            <a:off x="289711" y="6378083"/>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sp>
        <p:nvSpPr>
          <p:cNvPr id="4" name="Text Placeholder 3"/>
          <p:cNvSpPr>
            <a:spLocks noGrp="1"/>
          </p:cNvSpPr>
          <p:nvPr>
            <p:ph type="body" idx="1"/>
          </p:nvPr>
        </p:nvSpPr>
        <p:spPr>
          <a:xfrm>
            <a:off x="355600" y="1457306"/>
            <a:ext cx="11480800" cy="4522661"/>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p:cNvGrpSpPr/>
          <p:nvPr userDrawn="1"/>
        </p:nvGrpSpPr>
        <p:grpSpPr>
          <a:xfrm>
            <a:off x="9991558" y="6122952"/>
            <a:ext cx="1844842" cy="572324"/>
            <a:chOff x="1936751" y="5480050"/>
            <a:chExt cx="7558088" cy="2344738"/>
          </a:xfrm>
        </p:grpSpPr>
        <p:sp>
          <p:nvSpPr>
            <p:cNvPr id="26"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47676551"/>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 id="2147483900" r:id="rId15"/>
    <p:sldLayoutId id="2147483901" r:id="rId16"/>
    <p:sldLayoutId id="2147483902" r:id="rId17"/>
    <p:sldLayoutId id="2147483903" r:id="rId18"/>
    <p:sldLayoutId id="2147483904" r:id="rId19"/>
    <p:sldLayoutId id="2147483905" r:id="rId20"/>
    <p:sldLayoutId id="2147483906" r:id="rId21"/>
    <p:sldLayoutId id="2147483907" r:id="rId22"/>
    <p:sldLayoutId id="2147483908" r:id="rId23"/>
    <p:sldLayoutId id="2147483909" r:id="rId24"/>
    <p:sldLayoutId id="2147483910" r:id="rId25"/>
    <p:sldLayoutId id="2147483911" r:id="rId26"/>
    <p:sldLayoutId id="2147483912" r:id="rId27"/>
    <p:sldLayoutId id="2147483913" r:id="rId28"/>
    <p:sldLayoutId id="2147483914" r:id="rId29"/>
    <p:sldLayoutId id="2147483915" r:id="rId30"/>
    <p:sldLayoutId id="2147483916" r:id="rId31"/>
    <p:sldLayoutId id="2147483917" r:id="rId32"/>
    <p:sldLayoutId id="2147483918" r:id="rId33"/>
    <p:sldLayoutId id="2147483919" r:id="rId34"/>
    <p:sldLayoutId id="2147483920" r:id="rId35"/>
    <p:sldLayoutId id="2147483921" r:id="rId36"/>
    <p:sldLayoutId id="2147483923" r:id="rId37"/>
    <p:sldLayoutId id="2147483924" r:id="rId38"/>
    <p:sldLayoutId id="2147483926" r:id="rId39"/>
  </p:sldLayoutIdLst>
  <p:hf sldNum="0" hdr="0" ftr="0" dt="0"/>
  <p:txStyles>
    <p:title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12">
          <p15:clr>
            <a:srgbClr val="F26B43"/>
          </p15:clr>
        </p15:guide>
        <p15:guide id="2" pos="224">
          <p15:clr>
            <a:srgbClr val="F26B43"/>
          </p15:clr>
        </p15:guide>
        <p15:guide id="3" orient="horz" pos="4104">
          <p15:clr>
            <a:srgbClr val="F26B43"/>
          </p15:clr>
        </p15:guide>
        <p15:guide id="4" orient="horz" pos="3744">
          <p15:clr>
            <a:srgbClr val="F26B43"/>
          </p15:clr>
        </p15:guide>
        <p15:guide id="5" orient="horz" pos="192">
          <p15:clr>
            <a:srgbClr val="F26B43"/>
          </p15:clr>
        </p15:guide>
        <p15:guide id="6" pos="7456">
          <p15:clr>
            <a:srgbClr val="F26B43"/>
          </p15:clr>
        </p15:guide>
        <p15:guide id="7" orient="horz" pos="2832">
          <p15:clr>
            <a:srgbClr val="F26B43"/>
          </p15:clr>
        </p15:guide>
        <p15:guide id="8" orient="horz" pos="720">
          <p15:clr>
            <a:srgbClr val="F26B43"/>
          </p15:clr>
        </p15:guide>
        <p15:guide id="9" orient="horz" pos="408">
          <p15:clr>
            <a:srgbClr val="F26B43"/>
          </p15:clr>
        </p15:guide>
        <p15:guide id="10" pos="504">
          <p15:clr>
            <a:srgbClr val="F26B43"/>
          </p15:clr>
        </p15:guide>
        <p15:guide id="11" pos="3432">
          <p15:clr>
            <a:srgbClr val="F26B43"/>
          </p15:clr>
        </p15:guide>
        <p15:guide id="12" pos="31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57.xml"/><Relationship Id="rId5" Type="http://schemas.openxmlformats.org/officeDocument/2006/relationships/image" Target="../media/image72.png"/><Relationship Id="rId4" Type="http://schemas.openxmlformats.org/officeDocument/2006/relationships/image" Target="../media/image71.png"/></Relationships>
</file>

<file path=ppt/slides/_rels/slide1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xml"/><Relationship Id="rId1" Type="http://schemas.openxmlformats.org/officeDocument/2006/relationships/slideLayout" Target="../slideLayouts/slideLayout57.xml"/><Relationship Id="rId4" Type="http://schemas.openxmlformats.org/officeDocument/2006/relationships/image" Target="../media/image61.png"/></Relationships>
</file>

<file path=ppt/slides/_rels/slide1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xml"/><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xml"/><Relationship Id="rId1" Type="http://schemas.openxmlformats.org/officeDocument/2006/relationships/slideLayout" Target="../slideLayouts/slideLayout57.xml"/><Relationship Id="rId4" Type="http://schemas.openxmlformats.org/officeDocument/2006/relationships/image" Target="../media/image76.png"/></Relationships>
</file>

<file path=ppt/slides/_rels/slide1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3.xml"/><Relationship Id="rId1" Type="http://schemas.openxmlformats.org/officeDocument/2006/relationships/slideLayout" Target="../slideLayouts/slideLayout57.xml"/><Relationship Id="rId4" Type="http://schemas.openxmlformats.org/officeDocument/2006/relationships/image" Target="../media/image79.png"/></Relationships>
</file>

<file path=ppt/slides/_rels/slide1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4.xml"/><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5.xml"/><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6.xml"/><Relationship Id="rId1" Type="http://schemas.openxmlformats.org/officeDocument/2006/relationships/slideLayout" Target="../slideLayouts/slideLayout57.xml"/><Relationship Id="rId4" Type="http://schemas.openxmlformats.org/officeDocument/2006/relationships/image" Target="../media/image83.png"/></Relationships>
</file>

<file path=ppt/slides/_rels/slide1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7.xml"/><Relationship Id="rId1" Type="http://schemas.openxmlformats.org/officeDocument/2006/relationships/slideLayout" Target="../slideLayouts/slideLayout57.xml"/><Relationship Id="rId4" Type="http://schemas.openxmlformats.org/officeDocument/2006/relationships/image" Target="../media/image8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2.xml"/><Relationship Id="rId1" Type="http://schemas.openxmlformats.org/officeDocument/2006/relationships/tags" Target="../tags/tag1.xml"/><Relationship Id="rId4" Type="http://schemas.openxmlformats.org/officeDocument/2006/relationships/image" Target="../media/image59.jpeg"/></Relationships>
</file>

<file path=ppt/slides/_rels/slide2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8.xml"/><Relationship Id="rId1" Type="http://schemas.openxmlformats.org/officeDocument/2006/relationships/slideLayout" Target="../slideLayouts/slideLayout57.xml"/><Relationship Id="rId4" Type="http://schemas.openxmlformats.org/officeDocument/2006/relationships/image" Target="../media/image8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9.xml"/><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xml"/><Relationship Id="rId1" Type="http://schemas.openxmlformats.org/officeDocument/2006/relationships/slideLayout" Target="../slideLayouts/slideLayout57.xml"/><Relationship Id="rId5" Type="http://schemas.openxmlformats.org/officeDocument/2006/relationships/image" Target="../media/image62.png"/><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xml"/><Relationship Id="rId1" Type="http://schemas.openxmlformats.org/officeDocument/2006/relationships/slideLayout" Target="../slideLayouts/slideLayout57.xml"/><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xml"/><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xml"/><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xml"/><Relationship Id="rId1" Type="http://schemas.openxmlformats.org/officeDocument/2006/relationships/slideLayout" Target="../slideLayouts/slideLayout57.xml"/><Relationship Id="rId4" Type="http://schemas.openxmlformats.org/officeDocument/2006/relationships/image" Target="../media/image60.png"/></Relationships>
</file>

<file path=ppt/slides/_rels/slide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A5D0080-C6E4-40EB-8B65-78482413B928}"/>
              </a:ext>
            </a:extLst>
          </p:cNvPr>
          <p:cNvCxnSpPr>
            <a:cxnSpLocks/>
          </p:cNvCxnSpPr>
          <p:nvPr/>
        </p:nvCxnSpPr>
        <p:spPr>
          <a:xfrm flipH="1">
            <a:off x="6905294" y="4978882"/>
            <a:ext cx="472700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77F36DD4-F6F7-4BE2-B024-AB2860329BFC}"/>
              </a:ext>
            </a:extLst>
          </p:cNvPr>
          <p:cNvSpPr txBox="1">
            <a:spLocks/>
          </p:cNvSpPr>
          <p:nvPr/>
        </p:nvSpPr>
        <p:spPr>
          <a:xfrm>
            <a:off x="6905294" y="2790800"/>
            <a:ext cx="5073346" cy="2062549"/>
          </a:xfrm>
          <a:prstGeom prst="rect">
            <a:avLst/>
          </a:prstGeom>
        </p:spPr>
        <p:txBody>
          <a:bodyPr>
            <a:noAutofit/>
          </a:bodyPr>
          <a:lst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a:lstStyle>
          <a:p>
            <a:pPr algn="ctr"/>
            <a:r>
              <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Program </a:t>
            </a:r>
          </a:p>
          <a:p>
            <a:pPr algn="ctr"/>
            <a:r>
              <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MineOperate Technical Level 1 </a:t>
            </a:r>
          </a:p>
          <a:p>
            <a:pPr algn="ctr"/>
            <a:endParaRPr lang="en-US" sz="3200"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algn="ctr"/>
            <a:r>
              <a:rPr lang="en-US" sz="3200"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Working with OP Pro Manager views</a:t>
            </a:r>
            <a:endParaRPr lang="en-US" sz="32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Subtitle 6">
            <a:extLst>
              <a:ext uri="{FF2B5EF4-FFF2-40B4-BE49-F238E27FC236}">
                <a16:creationId xmlns:a16="http://schemas.microsoft.com/office/drawing/2014/main" id="{AFE2F511-0A2D-4B02-BEAD-E0698B1A6BA1}"/>
              </a:ext>
            </a:extLst>
          </p:cNvPr>
          <p:cNvSpPr>
            <a:spLocks noGrp="1"/>
          </p:cNvSpPr>
          <p:nvPr>
            <p:ph type="body" sz="quarter" idx="11"/>
          </p:nvPr>
        </p:nvSpPr>
        <p:spPr>
          <a:xfrm>
            <a:off x="7584766" y="5186682"/>
            <a:ext cx="4080491" cy="1477008"/>
          </a:xfrm>
        </p:spPr>
        <p:txBody>
          <a:bodyPr vert="horz" lIns="0" tIns="45720" rIns="0" bIns="45720" rtlCol="0" anchor="t">
            <a:normAutofit/>
          </a:bodyPr>
          <a:lstStyle/>
          <a:p>
            <a:pPr algn="r"/>
            <a:r>
              <a:rPr lang="en-US" sz="1600" b="0" dirty="0">
                <a:latin typeface="Open Sans Light"/>
                <a:ea typeface="Open Sans Light"/>
                <a:cs typeface="Open Sans Light"/>
              </a:rPr>
              <a:t>Edgar Sepulveda</a:t>
            </a:r>
            <a:endParaRPr lang="en-US" sz="1600" b="0" dirty="0">
              <a:latin typeface="Open Sans Light" panose="020B0306030504020204" pitchFamily="34" charset="0"/>
              <a:ea typeface="Open Sans Light" panose="020B0306030504020204" pitchFamily="34" charset="0"/>
              <a:cs typeface="Open Sans Light" panose="020B0306030504020204" pitchFamily="34" charset="0"/>
            </a:endParaRPr>
          </a:p>
          <a:p>
            <a:pPr algn="r"/>
            <a:r>
              <a:rPr lang="en-US" sz="1600" b="0" dirty="0">
                <a:latin typeface="Open Sans Light"/>
                <a:ea typeface="Open Sans Light"/>
                <a:cs typeface="Open Sans Light"/>
              </a:rPr>
              <a:t>Global Technical Manager, </a:t>
            </a:r>
            <a:r>
              <a:rPr lang="en-US" sz="1600" b="0" dirty="0" err="1">
                <a:latin typeface="Open Sans Light"/>
                <a:ea typeface="Open Sans Light"/>
                <a:cs typeface="Open Sans Light"/>
              </a:rPr>
              <a:t>MineOperate</a:t>
            </a:r>
            <a:endParaRPr lang="en-US" sz="1600" b="0" dirty="0" err="1">
              <a:latin typeface="Open Sans Light" panose="020B0306030504020204" pitchFamily="34" charset="0"/>
              <a:ea typeface="Open Sans Light" panose="020B0306030504020204" pitchFamily="34" charset="0"/>
              <a:cs typeface="Open Sans Light" panose="020B0306030504020204" pitchFamily="34" charset="0"/>
            </a:endParaRPr>
          </a:p>
          <a:p>
            <a:pPr algn="r"/>
            <a:r>
              <a:rPr lang="en-US" sz="1600" b="0" dirty="0">
                <a:latin typeface="Open Sans Light"/>
                <a:ea typeface="Open Sans Light"/>
                <a:cs typeface="Open Sans Light"/>
              </a:rPr>
              <a:t>10/10/2022</a:t>
            </a:r>
            <a:endParaRPr lang="en-US" sz="1600" b="0" dirty="0">
              <a:latin typeface="Open Sans Light" panose="020B0306030504020204" pitchFamily="34" charset="0"/>
              <a:ea typeface="Open Sans Light" panose="020B0306030504020204" pitchFamily="34" charset="0"/>
              <a:cs typeface="Open Sans Light" panose="020B0306030504020204" pitchFamily="34" charset="0"/>
            </a:endParaRPr>
          </a:p>
          <a:p>
            <a:pPr algn="r"/>
            <a:r>
              <a:rPr lang="en-US" sz="1600" dirty="0">
                <a:latin typeface="Open Sans Light"/>
                <a:ea typeface="Open Sans Light"/>
                <a:cs typeface="Open Sans Light"/>
              </a:rPr>
              <a:t>Version 1.3</a:t>
            </a:r>
            <a:endParaRPr lang="en-US" sz="1600" dirty="0">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488678864"/>
      </p:ext>
    </p:extLst>
  </p:cSld>
  <p:clrMapOvr>
    <a:masterClrMapping/>
  </p:clrMapOvr>
  <mc:AlternateContent xmlns:mc="http://schemas.openxmlformats.org/markup-compatibility/2006" xmlns:p14="http://schemas.microsoft.com/office/powerpoint/2010/main">
    <mc:Choice Requires="p14">
      <p:transition spd="slow" p14:dur="2000" advTm="3888"/>
    </mc:Choice>
    <mc:Fallback xmlns="">
      <p:transition spd="slow" advTm="388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A4E7E06E-0985-D2BF-D28E-13A7E9C7178C}"/>
              </a:ext>
            </a:extLst>
          </p:cNvPr>
          <p:cNvSpPr>
            <a:spLocks noGrp="1"/>
          </p:cNvSpPr>
          <p:nvPr/>
        </p:nvSpPr>
        <p:spPr>
          <a:xfrm>
            <a:off x="609601" y="1019833"/>
            <a:ext cx="10972800" cy="369332"/>
          </a:xfrm>
          <a:prstGeom prst="rect">
            <a:avLst/>
          </a:prstGeom>
        </p:spPr>
        <p:txBody>
          <a:bodyPr wrap="square" lIns="0" tIns="45720" rIns="0" bIns="4572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GB" sz="2000" kern="1200" dirty="0">
                <a:solidFill>
                  <a:srgbClr val="000000"/>
                </a:solidFill>
                <a:latin typeface="Arial" panose="020B0604020202020204" pitchFamily="34" charset="0"/>
                <a:ea typeface="+mn-ea"/>
                <a:cs typeface="Arial" panose="020B0604020202020204" pitchFamily="34" charset="0"/>
              </a:rPr>
              <a:t>Views</a:t>
            </a:r>
          </a:p>
        </p:txBody>
      </p:sp>
      <p:sp>
        <p:nvSpPr>
          <p:cNvPr id="2" name="Title 1">
            <a:extLst>
              <a:ext uri="{FF2B5EF4-FFF2-40B4-BE49-F238E27FC236}">
                <a16:creationId xmlns:a16="http://schemas.microsoft.com/office/drawing/2014/main" id="{548E7CD0-7450-4B0D-A27C-AD5BCF06DC1F}"/>
              </a:ext>
            </a:extLst>
          </p:cNvPr>
          <p:cNvSpPr>
            <a:spLocks noGrp="1"/>
          </p:cNvSpPr>
          <p:nvPr>
            <p:ph type="title"/>
          </p:nvPr>
        </p:nvSpPr>
        <p:spPr>
          <a:xfrm>
            <a:off x="609600" y="609600"/>
            <a:ext cx="10972800" cy="410233"/>
          </a:xfrm>
        </p:spPr>
        <p:txBody>
          <a:bodyPr lIns="0" tIns="0" rIns="0" bIns="0" anchor="t">
            <a:normAutofit/>
          </a:bodyPr>
          <a:lstStyle/>
          <a:p>
            <a:r>
              <a:rPr lang="en-GB" dirty="0"/>
              <a:t>Working with OP Pro Manager views</a:t>
            </a:r>
            <a:endParaRPr lang="en-GB" b="1" i="0" u="none" kern="1200" dirty="0">
              <a:latin typeface="Arial" panose="020B0604020202020204" pitchFamily="34" charset="0"/>
              <a:ea typeface="+mj-ea"/>
              <a:cs typeface="Arial" panose="020B0604020202020204" pitchFamily="34" charset="0"/>
            </a:endParaRPr>
          </a:p>
        </p:txBody>
      </p:sp>
      <p:pic>
        <p:nvPicPr>
          <p:cNvPr id="5" name="Picture 4">
            <a:extLst>
              <a:ext uri="{FF2B5EF4-FFF2-40B4-BE49-F238E27FC236}">
                <a16:creationId xmlns:a16="http://schemas.microsoft.com/office/drawing/2014/main" id="{45D2F383-3123-488D-B0FB-1F4004D63AD9}"/>
              </a:ext>
            </a:extLst>
          </p:cNvPr>
          <p:cNvPicPr>
            <a:picLocks noChangeAspect="1"/>
          </p:cNvPicPr>
          <p:nvPr/>
        </p:nvPicPr>
        <p:blipFill>
          <a:blip r:embed="rId3"/>
          <a:stretch>
            <a:fillRect/>
          </a:stretch>
        </p:blipFill>
        <p:spPr>
          <a:xfrm>
            <a:off x="609600" y="1430067"/>
            <a:ext cx="4796590" cy="1952762"/>
          </a:xfrm>
          <a:prstGeom prst="rect">
            <a:avLst/>
          </a:prstGeom>
        </p:spPr>
      </p:pic>
      <p:pic>
        <p:nvPicPr>
          <p:cNvPr id="4" name="Picture 3">
            <a:extLst>
              <a:ext uri="{FF2B5EF4-FFF2-40B4-BE49-F238E27FC236}">
                <a16:creationId xmlns:a16="http://schemas.microsoft.com/office/drawing/2014/main" id="{7CDEE242-C5E6-4D37-B01E-ABDCEB0E7DD3}"/>
              </a:ext>
            </a:extLst>
          </p:cNvPr>
          <p:cNvPicPr>
            <a:picLocks noChangeAspect="1"/>
          </p:cNvPicPr>
          <p:nvPr/>
        </p:nvPicPr>
        <p:blipFill>
          <a:blip r:embed="rId4"/>
          <a:stretch>
            <a:fillRect/>
          </a:stretch>
        </p:blipFill>
        <p:spPr>
          <a:xfrm>
            <a:off x="5793085" y="1367265"/>
            <a:ext cx="5789314" cy="2019761"/>
          </a:xfrm>
          <a:prstGeom prst="rect">
            <a:avLst/>
          </a:prstGeom>
        </p:spPr>
      </p:pic>
      <p:pic>
        <p:nvPicPr>
          <p:cNvPr id="8" name="Picture 7">
            <a:extLst>
              <a:ext uri="{FF2B5EF4-FFF2-40B4-BE49-F238E27FC236}">
                <a16:creationId xmlns:a16="http://schemas.microsoft.com/office/drawing/2014/main" id="{A1ED8752-B02B-4568-A974-237D1C363A17}"/>
              </a:ext>
            </a:extLst>
          </p:cNvPr>
          <p:cNvPicPr>
            <a:picLocks noChangeAspect="1"/>
          </p:cNvPicPr>
          <p:nvPr/>
        </p:nvPicPr>
        <p:blipFill>
          <a:blip r:embed="rId5"/>
          <a:stretch>
            <a:fillRect/>
          </a:stretch>
        </p:blipFill>
        <p:spPr>
          <a:xfrm>
            <a:off x="2219325" y="3470975"/>
            <a:ext cx="7753350" cy="2657664"/>
          </a:xfrm>
          <a:prstGeom prst="rect">
            <a:avLst/>
          </a:prstGeom>
        </p:spPr>
      </p:pic>
    </p:spTree>
    <p:extLst>
      <p:ext uri="{BB962C8B-B14F-4D97-AF65-F5344CB8AC3E}">
        <p14:creationId xmlns:p14="http://schemas.microsoft.com/office/powerpoint/2010/main" val="3356037875"/>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ADA4EB54-47E9-836D-A4CD-284731C40E95}"/>
              </a:ext>
            </a:extLst>
          </p:cNvPr>
          <p:cNvSpPr>
            <a:spLocks noGrp="1"/>
          </p:cNvSpPr>
          <p:nvPr/>
        </p:nvSpPr>
        <p:spPr>
          <a:xfrm>
            <a:off x="609601" y="1019833"/>
            <a:ext cx="10972800" cy="369332"/>
          </a:xfrm>
          <a:prstGeom prst="rect">
            <a:avLst/>
          </a:prstGeom>
        </p:spPr>
        <p:txBody>
          <a:bodyPr wrap="square" lIns="0" tIns="45720" rIns="0" bIns="4572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GB" sz="2000" kern="1200" dirty="0">
                <a:solidFill>
                  <a:srgbClr val="000000"/>
                </a:solidFill>
                <a:latin typeface="Arial" panose="020B0604020202020204" pitchFamily="34" charset="0"/>
                <a:ea typeface="+mn-ea"/>
                <a:cs typeface="Arial" panose="020B0604020202020204" pitchFamily="34" charset="0"/>
              </a:rPr>
              <a:t>Views</a:t>
            </a:r>
          </a:p>
        </p:txBody>
      </p:sp>
      <p:sp>
        <p:nvSpPr>
          <p:cNvPr id="2" name="Title 1">
            <a:extLst>
              <a:ext uri="{FF2B5EF4-FFF2-40B4-BE49-F238E27FC236}">
                <a16:creationId xmlns:a16="http://schemas.microsoft.com/office/drawing/2014/main" id="{8980C4A2-27AA-A344-A729-77BDCD4AF025}"/>
              </a:ext>
            </a:extLst>
          </p:cNvPr>
          <p:cNvSpPr>
            <a:spLocks noGrp="1"/>
          </p:cNvSpPr>
          <p:nvPr>
            <p:ph type="title"/>
          </p:nvPr>
        </p:nvSpPr>
        <p:spPr>
          <a:xfrm>
            <a:off x="609600" y="609600"/>
            <a:ext cx="10972800" cy="410233"/>
          </a:xfrm>
        </p:spPr>
        <p:txBody>
          <a:bodyPr lIns="0" tIns="0" rIns="0" bIns="0" anchor="t">
            <a:normAutofit/>
          </a:bodyPr>
          <a:lstStyle/>
          <a:p>
            <a:r>
              <a:rPr lang="en-GB" dirty="0"/>
              <a:t>Working with OP Pro Manager views</a:t>
            </a:r>
            <a:endParaRPr lang="en-GB" b="1" i="0" u="none" kern="1200" dirty="0">
              <a:latin typeface="Arial" panose="020B0604020202020204" pitchFamily="34" charset="0"/>
              <a:ea typeface="+mj-ea"/>
              <a:cs typeface="Arial" panose="020B0604020202020204" pitchFamily="34" charset="0"/>
            </a:endParaRPr>
          </a:p>
        </p:txBody>
      </p:sp>
      <p:pic>
        <p:nvPicPr>
          <p:cNvPr id="10" name="Picture 9">
            <a:extLst>
              <a:ext uri="{FF2B5EF4-FFF2-40B4-BE49-F238E27FC236}">
                <a16:creationId xmlns:a16="http://schemas.microsoft.com/office/drawing/2014/main" id="{CEF24FEF-85FB-4975-9E29-06BA5B62BA14}"/>
              </a:ext>
            </a:extLst>
          </p:cNvPr>
          <p:cNvPicPr>
            <a:picLocks noChangeAspect="1"/>
          </p:cNvPicPr>
          <p:nvPr/>
        </p:nvPicPr>
        <p:blipFill>
          <a:blip r:embed="rId3"/>
          <a:stretch>
            <a:fillRect/>
          </a:stretch>
        </p:blipFill>
        <p:spPr>
          <a:xfrm>
            <a:off x="609600" y="1633623"/>
            <a:ext cx="6511273" cy="2000629"/>
          </a:xfrm>
          <a:prstGeom prst="rect">
            <a:avLst/>
          </a:prstGeom>
        </p:spPr>
      </p:pic>
      <p:pic>
        <p:nvPicPr>
          <p:cNvPr id="12" name="Picture 11">
            <a:extLst>
              <a:ext uri="{FF2B5EF4-FFF2-40B4-BE49-F238E27FC236}">
                <a16:creationId xmlns:a16="http://schemas.microsoft.com/office/drawing/2014/main" id="{1BF2C457-3943-4383-998F-B64C03A5A885}"/>
              </a:ext>
            </a:extLst>
          </p:cNvPr>
          <p:cNvPicPr>
            <a:picLocks noChangeAspect="1"/>
          </p:cNvPicPr>
          <p:nvPr/>
        </p:nvPicPr>
        <p:blipFill>
          <a:blip r:embed="rId4"/>
          <a:stretch>
            <a:fillRect/>
          </a:stretch>
        </p:blipFill>
        <p:spPr>
          <a:xfrm>
            <a:off x="1393931" y="3878710"/>
            <a:ext cx="5120409" cy="2369690"/>
          </a:xfrm>
          <a:prstGeom prst="rect">
            <a:avLst/>
          </a:prstGeom>
        </p:spPr>
      </p:pic>
      <p:sp>
        <p:nvSpPr>
          <p:cNvPr id="13" name="Text Placeholder 1">
            <a:extLst>
              <a:ext uri="{FF2B5EF4-FFF2-40B4-BE49-F238E27FC236}">
                <a16:creationId xmlns:a16="http://schemas.microsoft.com/office/drawing/2014/main" id="{1ECD22FA-2FF0-4E76-9AB2-CE1F9CEFC147}"/>
              </a:ext>
            </a:extLst>
          </p:cNvPr>
          <p:cNvSpPr>
            <a:spLocks noGrp="1"/>
          </p:cNvSpPr>
          <p:nvPr/>
        </p:nvSpPr>
        <p:spPr>
          <a:xfrm>
            <a:off x="7559710" y="1633623"/>
            <a:ext cx="4022690" cy="4204544"/>
          </a:xfrm>
          <a:prstGeom prst="rect">
            <a:avLst/>
          </a:prstGeom>
        </p:spPr>
        <p:txBody>
          <a:bodyPr wrap="square" lIns="0" tIns="45720" rIns="0" bIns="4572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GB" sz="1600" dirty="0">
                <a:solidFill>
                  <a:srgbClr val="000000"/>
                </a:solidFill>
                <a:latin typeface="Arial" panose="020B0604020202020204" pitchFamily="34" charset="0"/>
                <a:cs typeface="Arial" panose="020B0604020202020204" pitchFamily="34" charset="0"/>
              </a:rPr>
              <a:t>It looks for a view with same module name</a:t>
            </a:r>
          </a:p>
          <a:p>
            <a:pPr>
              <a:lnSpc>
                <a:spcPct val="90000"/>
              </a:lnSpc>
              <a:spcBef>
                <a:spcPts val="1000"/>
              </a:spcBef>
            </a:pPr>
            <a:endParaRPr lang="en-GB" sz="1600" dirty="0">
              <a:solidFill>
                <a:srgbClr val="000000"/>
              </a:solidFill>
              <a:latin typeface="Arial" panose="020B0604020202020204" pitchFamily="34" charset="0"/>
              <a:cs typeface="Arial" panose="020B0604020202020204" pitchFamily="34" charset="0"/>
            </a:endParaRPr>
          </a:p>
          <a:p>
            <a:pPr>
              <a:lnSpc>
                <a:spcPct val="90000"/>
              </a:lnSpc>
              <a:spcBef>
                <a:spcPts val="1000"/>
              </a:spcBef>
            </a:pPr>
            <a:r>
              <a:rPr lang="en-GB" sz="1600" dirty="0">
                <a:solidFill>
                  <a:srgbClr val="000000"/>
                </a:solidFill>
                <a:latin typeface="Arial" panose="020B0604020202020204" pitchFamily="34" charset="0"/>
                <a:cs typeface="Arial" panose="020B0604020202020204" pitchFamily="34" charset="0"/>
              </a:rPr>
              <a:t>If it does not find it then</a:t>
            </a:r>
          </a:p>
          <a:p>
            <a:pPr>
              <a:lnSpc>
                <a:spcPct val="90000"/>
              </a:lnSpc>
              <a:spcBef>
                <a:spcPts val="1000"/>
              </a:spcBef>
            </a:pPr>
            <a:r>
              <a:rPr lang="en-GB" sz="1600" dirty="0">
                <a:solidFill>
                  <a:srgbClr val="000000"/>
                </a:solidFill>
                <a:latin typeface="Arial" panose="020B0604020202020204" pitchFamily="34" charset="0"/>
                <a:cs typeface="Arial" panose="020B0604020202020204" pitchFamily="34" charset="0"/>
              </a:rPr>
              <a:t>view defaults to </a:t>
            </a:r>
            <a:r>
              <a:rPr lang="en-GB" sz="1600" dirty="0" err="1">
                <a:solidFill>
                  <a:srgbClr val="000000"/>
                </a:solidFill>
                <a:latin typeface="Arial" panose="020B0604020202020204" pitchFamily="34" charset="0"/>
                <a:cs typeface="Arial" panose="020B0604020202020204" pitchFamily="34" charset="0"/>
              </a:rPr>
              <a:t>editor_view</a:t>
            </a:r>
            <a:endParaRPr lang="en-GB" sz="1600" dirty="0">
              <a:solidFill>
                <a:srgbClr val="000000"/>
              </a:solidFill>
              <a:latin typeface="Arial" panose="020B0604020202020204" pitchFamily="34" charset="0"/>
              <a:cs typeface="Arial" panose="020B0604020202020204" pitchFamily="34" charset="0"/>
            </a:endParaRPr>
          </a:p>
          <a:p>
            <a:pPr>
              <a:lnSpc>
                <a:spcPct val="90000"/>
              </a:lnSpc>
              <a:spcBef>
                <a:spcPts val="1000"/>
              </a:spcBef>
            </a:pPr>
            <a:r>
              <a:rPr lang="en-GB" sz="1600" dirty="0">
                <a:solidFill>
                  <a:srgbClr val="000000"/>
                </a:solidFill>
                <a:latin typeface="Arial" panose="020B0604020202020204" pitchFamily="34" charset="0"/>
                <a:cs typeface="Arial" panose="020B0604020202020204" pitchFamily="34" charset="0"/>
              </a:rPr>
              <a:t>v</a:t>
            </a:r>
            <a:r>
              <a:rPr lang="en-GB" sz="1600" kern="1200" dirty="0">
                <a:solidFill>
                  <a:srgbClr val="000000"/>
                </a:solidFill>
                <a:latin typeface="Arial" panose="020B0604020202020204" pitchFamily="34" charset="0"/>
                <a:ea typeface="+mn-ea"/>
                <a:cs typeface="Arial" panose="020B0604020202020204" pitchFamily="34" charset="0"/>
              </a:rPr>
              <a:t>iew=editor</a:t>
            </a:r>
          </a:p>
          <a:p>
            <a:pPr>
              <a:lnSpc>
                <a:spcPct val="90000"/>
              </a:lnSpc>
              <a:spcBef>
                <a:spcPts val="1000"/>
              </a:spcBef>
            </a:pPr>
            <a:endParaRPr lang="en-GB" sz="1600" dirty="0">
              <a:solidFill>
                <a:srgbClr val="000000"/>
              </a:solidFill>
              <a:latin typeface="Arial" panose="020B0604020202020204" pitchFamily="34" charset="0"/>
              <a:cs typeface="Arial" panose="020B0604020202020204" pitchFamily="34" charset="0"/>
            </a:endParaRPr>
          </a:p>
          <a:p>
            <a:pPr>
              <a:lnSpc>
                <a:spcPct val="90000"/>
              </a:lnSpc>
              <a:spcBef>
                <a:spcPts val="1000"/>
              </a:spcBef>
            </a:pPr>
            <a:r>
              <a:rPr lang="en-GB" sz="1600" dirty="0" err="1">
                <a:solidFill>
                  <a:srgbClr val="000000"/>
                </a:solidFill>
                <a:latin typeface="Arial" panose="020B0604020202020204" pitchFamily="34" charset="0"/>
                <a:cs typeface="Arial" panose="020B0604020202020204" pitchFamily="34" charset="0"/>
              </a:rPr>
              <a:t>e</a:t>
            </a:r>
            <a:r>
              <a:rPr lang="en-GB" sz="1600" kern="1200" dirty="0" err="1">
                <a:solidFill>
                  <a:srgbClr val="000000"/>
                </a:solidFill>
                <a:latin typeface="Arial" panose="020B0604020202020204" pitchFamily="34" charset="0"/>
                <a:ea typeface="+mn-ea"/>
                <a:cs typeface="Arial" panose="020B0604020202020204" pitchFamily="34" charset="0"/>
              </a:rPr>
              <a:t>ditor_view</a:t>
            </a:r>
            <a:r>
              <a:rPr lang="en-GB" sz="1600" kern="1200" dirty="0">
                <a:solidFill>
                  <a:srgbClr val="000000"/>
                </a:solidFill>
                <a:latin typeface="Arial" panose="020B0604020202020204" pitchFamily="34" charset="0"/>
                <a:ea typeface="+mn-ea"/>
                <a:cs typeface="Arial" panose="020B0604020202020204" pitchFamily="34" charset="0"/>
              </a:rPr>
              <a:t> </a:t>
            </a:r>
            <a:r>
              <a:rPr lang="en-GB" sz="1600" dirty="0">
                <a:solidFill>
                  <a:srgbClr val="000000"/>
                </a:solidFill>
                <a:latin typeface="Arial" panose="020B0604020202020204" pitchFamily="34" charset="0"/>
                <a:cs typeface="Arial" panose="020B0604020202020204" pitchFamily="34" charset="0"/>
              </a:rPr>
              <a:t>defaults to </a:t>
            </a:r>
            <a:r>
              <a:rPr lang="en-GB" sz="1600" kern="1200" dirty="0" err="1">
                <a:solidFill>
                  <a:srgbClr val="000000"/>
                </a:solidFill>
                <a:latin typeface="Arial" panose="020B0604020202020204" pitchFamily="34" charset="0"/>
                <a:ea typeface="+mn-ea"/>
                <a:cs typeface="Arial" panose="020B0604020202020204" pitchFamily="34" charset="0"/>
              </a:rPr>
              <a:t>application_controller</a:t>
            </a:r>
            <a:endParaRPr lang="en-GB" sz="1600" kern="1200" dirty="0">
              <a:solidFill>
                <a:srgbClr val="000000"/>
              </a:solidFill>
              <a:latin typeface="Arial" panose="020B0604020202020204" pitchFamily="34" charset="0"/>
              <a:ea typeface="+mn-ea"/>
              <a:cs typeface="Arial" panose="020B0604020202020204" pitchFamily="34" charset="0"/>
            </a:endParaRPr>
          </a:p>
          <a:p>
            <a:pPr>
              <a:lnSpc>
                <a:spcPct val="90000"/>
              </a:lnSpc>
              <a:spcBef>
                <a:spcPts val="1000"/>
              </a:spcBef>
            </a:pPr>
            <a:r>
              <a:rPr lang="en-GB" sz="1600" dirty="0" err="1">
                <a:solidFill>
                  <a:srgbClr val="000000"/>
                </a:solidFill>
                <a:latin typeface="Arial" panose="020B0604020202020204" pitchFamily="34" charset="0"/>
                <a:cs typeface="Arial" panose="020B0604020202020204" pitchFamily="34" charset="0"/>
              </a:rPr>
              <a:t>c</a:t>
            </a:r>
            <a:r>
              <a:rPr lang="en-GB" sz="1600" kern="1200" dirty="0" err="1">
                <a:solidFill>
                  <a:srgbClr val="000000"/>
                </a:solidFill>
                <a:latin typeface="Arial" panose="020B0604020202020204" pitchFamily="34" charset="0"/>
                <a:ea typeface="+mn-ea"/>
                <a:cs typeface="Arial" panose="020B0604020202020204" pitchFamily="34" charset="0"/>
              </a:rPr>
              <a:t>ontroller_name</a:t>
            </a:r>
            <a:r>
              <a:rPr lang="en-GB" sz="1600" kern="1200" dirty="0">
                <a:solidFill>
                  <a:srgbClr val="000000"/>
                </a:solidFill>
                <a:latin typeface="Arial" panose="020B0604020202020204" pitchFamily="34" charset="0"/>
                <a:ea typeface="+mn-ea"/>
                <a:cs typeface="Arial" panose="020B0604020202020204" pitchFamily="34" charset="0"/>
              </a:rPr>
              <a:t>=</a:t>
            </a:r>
            <a:r>
              <a:rPr lang="en-GB" sz="1600" kern="1200" dirty="0" err="1">
                <a:solidFill>
                  <a:srgbClr val="000000"/>
                </a:solidFill>
                <a:latin typeface="Arial" panose="020B0604020202020204" pitchFamily="34" charset="0"/>
                <a:ea typeface="+mn-ea"/>
                <a:cs typeface="Arial" panose="020B0604020202020204" pitchFamily="34" charset="0"/>
              </a:rPr>
              <a:t>application_controller</a:t>
            </a:r>
            <a:endParaRPr lang="en-GB" sz="1600" kern="1200" dirty="0">
              <a:solidFill>
                <a:srgbClr val="000000"/>
              </a:solidFill>
              <a:latin typeface="Arial" panose="020B0604020202020204" pitchFamily="34" charset="0"/>
              <a:ea typeface="+mn-ea"/>
              <a:cs typeface="Arial" panose="020B0604020202020204" pitchFamily="34" charset="0"/>
            </a:endParaRPr>
          </a:p>
          <a:p>
            <a:pPr>
              <a:lnSpc>
                <a:spcPct val="90000"/>
              </a:lnSpc>
              <a:spcBef>
                <a:spcPts val="1000"/>
              </a:spcBef>
            </a:pPr>
            <a:endParaRPr lang="en-GB" sz="1600" dirty="0">
              <a:solidFill>
                <a:srgbClr val="000000"/>
              </a:solidFill>
              <a:latin typeface="Arial" panose="020B0604020202020204" pitchFamily="34" charset="0"/>
              <a:cs typeface="Arial" panose="020B0604020202020204" pitchFamily="34" charset="0"/>
            </a:endParaRPr>
          </a:p>
          <a:p>
            <a:pPr>
              <a:lnSpc>
                <a:spcPct val="90000"/>
              </a:lnSpc>
              <a:spcBef>
                <a:spcPts val="1000"/>
              </a:spcBef>
            </a:pPr>
            <a:r>
              <a:rPr lang="en-GB" sz="1600" dirty="0">
                <a:solidFill>
                  <a:srgbClr val="000000"/>
                </a:solidFill>
                <a:latin typeface="Arial" panose="020B0604020202020204" pitchFamily="34" charset="0"/>
                <a:cs typeface="Arial" panose="020B0604020202020204" pitchFamily="34" charset="0"/>
              </a:rPr>
              <a:t>v</a:t>
            </a:r>
            <a:r>
              <a:rPr lang="en-GB" sz="1600" kern="1200" dirty="0">
                <a:solidFill>
                  <a:srgbClr val="000000"/>
                </a:solidFill>
                <a:latin typeface="Arial" panose="020B0604020202020204" pitchFamily="34" charset="0"/>
                <a:ea typeface="+mn-ea"/>
                <a:cs typeface="Arial" panose="020B0604020202020204" pitchFamily="34" charset="0"/>
              </a:rPr>
              <a:t>iew=editor</a:t>
            </a:r>
          </a:p>
          <a:p>
            <a:pPr>
              <a:lnSpc>
                <a:spcPct val="90000"/>
              </a:lnSpc>
              <a:spcBef>
                <a:spcPts val="1000"/>
              </a:spcBef>
            </a:pPr>
            <a:r>
              <a:rPr lang="en-GB" sz="1600" dirty="0" err="1">
                <a:solidFill>
                  <a:srgbClr val="000000"/>
                </a:solidFill>
                <a:latin typeface="Arial" panose="020B0604020202020204" pitchFamily="34" charset="0"/>
                <a:cs typeface="Arial" panose="020B0604020202020204" pitchFamily="34" charset="0"/>
              </a:rPr>
              <a:t>c</a:t>
            </a:r>
            <a:r>
              <a:rPr lang="en-GB" sz="1600" kern="1200" dirty="0" err="1">
                <a:solidFill>
                  <a:srgbClr val="000000"/>
                </a:solidFill>
                <a:latin typeface="Arial" panose="020B0604020202020204" pitchFamily="34" charset="0"/>
                <a:ea typeface="+mn-ea"/>
                <a:cs typeface="Arial" panose="020B0604020202020204" pitchFamily="34" charset="0"/>
              </a:rPr>
              <a:t>ontroller_name</a:t>
            </a:r>
            <a:r>
              <a:rPr lang="en-GB" sz="1600" kern="1200" dirty="0">
                <a:solidFill>
                  <a:srgbClr val="000000"/>
                </a:solidFill>
                <a:latin typeface="Arial" panose="020B0604020202020204" pitchFamily="34" charset="0"/>
                <a:ea typeface="+mn-ea"/>
                <a:cs typeface="Arial" panose="020B0604020202020204" pitchFamily="34" charset="0"/>
              </a:rPr>
              <a:t>=</a:t>
            </a:r>
            <a:r>
              <a:rPr lang="en-GB" sz="1600" kern="1200" dirty="0" err="1">
                <a:solidFill>
                  <a:srgbClr val="000000"/>
                </a:solidFill>
                <a:latin typeface="Arial" panose="020B0604020202020204" pitchFamily="34" charset="0"/>
                <a:ea typeface="+mn-ea"/>
                <a:cs typeface="Arial" panose="020B0604020202020204" pitchFamily="34" charset="0"/>
              </a:rPr>
              <a:t>application_controller</a:t>
            </a:r>
            <a:endParaRPr lang="en-GB" sz="1600" dirty="0">
              <a:solidFill>
                <a:srgbClr val="000000"/>
              </a:solidFill>
              <a:latin typeface="Arial" panose="020B0604020202020204" pitchFamily="34" charset="0"/>
              <a:cs typeface="Arial" panose="020B0604020202020204" pitchFamily="34" charset="0"/>
            </a:endParaRPr>
          </a:p>
          <a:p>
            <a:pPr>
              <a:lnSpc>
                <a:spcPct val="90000"/>
              </a:lnSpc>
              <a:spcBef>
                <a:spcPts val="1000"/>
              </a:spcBef>
            </a:pPr>
            <a:r>
              <a:rPr lang="en-GB" sz="1600" dirty="0" err="1">
                <a:solidFill>
                  <a:srgbClr val="000000"/>
                </a:solidFill>
                <a:latin typeface="Arial" panose="020B0604020202020204" pitchFamily="34" charset="0"/>
                <a:cs typeface="Arial" panose="020B0604020202020204" pitchFamily="34" charset="0"/>
              </a:rPr>
              <a:t>c</a:t>
            </a:r>
            <a:r>
              <a:rPr lang="en-GB" sz="1600" kern="1200" dirty="0" err="1">
                <a:solidFill>
                  <a:srgbClr val="000000"/>
                </a:solidFill>
                <a:latin typeface="Arial" panose="020B0604020202020204" pitchFamily="34" charset="0"/>
                <a:ea typeface="+mn-ea"/>
                <a:cs typeface="Arial" panose="020B0604020202020204" pitchFamily="34" charset="0"/>
              </a:rPr>
              <a:t>lass_name</a:t>
            </a:r>
            <a:r>
              <a:rPr lang="en-GB" sz="1600" kern="1200" dirty="0">
                <a:solidFill>
                  <a:srgbClr val="000000"/>
                </a:solidFill>
                <a:latin typeface="Arial" panose="020B0604020202020204" pitchFamily="34" charset="0"/>
                <a:ea typeface="+mn-ea"/>
                <a:cs typeface="Arial" panose="020B0604020202020204" pitchFamily="34" charset="0"/>
              </a:rPr>
              <a:t>=Drill</a:t>
            </a:r>
          </a:p>
        </p:txBody>
      </p:sp>
    </p:spTree>
    <p:extLst>
      <p:ext uri="{BB962C8B-B14F-4D97-AF65-F5344CB8AC3E}">
        <p14:creationId xmlns:p14="http://schemas.microsoft.com/office/powerpoint/2010/main" val="4225896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A573A046-91F7-545C-F400-82271AB7CBB2}"/>
              </a:ext>
            </a:extLst>
          </p:cNvPr>
          <p:cNvSpPr>
            <a:spLocks noGrp="1"/>
          </p:cNvSpPr>
          <p:nvPr/>
        </p:nvSpPr>
        <p:spPr>
          <a:xfrm>
            <a:off x="609601" y="1019833"/>
            <a:ext cx="10972800" cy="369332"/>
          </a:xfrm>
          <a:prstGeom prst="rect">
            <a:avLst/>
          </a:prstGeom>
        </p:spPr>
        <p:txBody>
          <a:bodyPr wrap="square" lIns="0" tIns="45720" rIns="0" bIns="4572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GB" sz="2000" kern="1200">
                <a:solidFill>
                  <a:srgbClr val="000000"/>
                </a:solidFill>
                <a:latin typeface="Arial" panose="020B0604020202020204" pitchFamily="34" charset="0"/>
                <a:ea typeface="+mn-ea"/>
                <a:cs typeface="Arial" panose="020B0604020202020204" pitchFamily="34" charset="0"/>
              </a:rPr>
              <a:t>Applications</a:t>
            </a:r>
            <a:endParaRPr lang="en-GB" sz="2000" kern="1200" dirty="0">
              <a:solidFill>
                <a:srgbClr val="000000"/>
              </a:solidFill>
              <a:latin typeface="Arial" panose="020B0604020202020204" pitchFamily="34" charset="0"/>
              <a:ea typeface="+mn-ea"/>
              <a:cs typeface="Arial" panose="020B0604020202020204" pitchFamily="34" charset="0"/>
            </a:endParaRPr>
          </a:p>
        </p:txBody>
      </p:sp>
      <p:sp>
        <p:nvSpPr>
          <p:cNvPr id="6" name="Title 1">
            <a:extLst>
              <a:ext uri="{FF2B5EF4-FFF2-40B4-BE49-F238E27FC236}">
                <a16:creationId xmlns:a16="http://schemas.microsoft.com/office/drawing/2014/main" id="{2918CBE9-6C16-4E9D-9856-0E0A95F2AB03}"/>
              </a:ext>
            </a:extLst>
          </p:cNvPr>
          <p:cNvSpPr>
            <a:spLocks noGrp="1"/>
          </p:cNvSpPr>
          <p:nvPr>
            <p:ph type="title"/>
          </p:nvPr>
        </p:nvSpPr>
        <p:spPr>
          <a:xfrm>
            <a:off x="609600" y="609600"/>
            <a:ext cx="10972800" cy="410233"/>
          </a:xfrm>
        </p:spPr>
        <p:txBody>
          <a:bodyPr lIns="0" tIns="0" rIns="0" bIns="0" anchor="t">
            <a:normAutofit/>
          </a:bodyPr>
          <a:lstStyle/>
          <a:p>
            <a:r>
              <a:rPr lang="en-GB" b="1" i="0" u="none" kern="1200">
                <a:latin typeface="Arial" panose="020B0604020202020204" pitchFamily="34" charset="0"/>
                <a:ea typeface="+mj-ea"/>
                <a:cs typeface="Arial" panose="020B0604020202020204" pitchFamily="34" charset="0"/>
              </a:rPr>
              <a:t>Working with OP Pro Manager views</a:t>
            </a:r>
            <a:endParaRPr lang="en-GB" b="1" i="0" u="none" kern="1200" dirty="0">
              <a:latin typeface="Arial" panose="020B0604020202020204" pitchFamily="34" charset="0"/>
              <a:ea typeface="+mj-ea"/>
              <a:cs typeface="Arial" panose="020B0604020202020204" pitchFamily="34" charset="0"/>
            </a:endParaRPr>
          </a:p>
        </p:txBody>
      </p:sp>
      <p:pic>
        <p:nvPicPr>
          <p:cNvPr id="7" name="Picture 6">
            <a:extLst>
              <a:ext uri="{FF2B5EF4-FFF2-40B4-BE49-F238E27FC236}">
                <a16:creationId xmlns:a16="http://schemas.microsoft.com/office/drawing/2014/main" id="{4D517668-D564-44CC-8E89-166AC0D98D5E}"/>
              </a:ext>
            </a:extLst>
          </p:cNvPr>
          <p:cNvPicPr>
            <a:picLocks noChangeAspect="1"/>
          </p:cNvPicPr>
          <p:nvPr/>
        </p:nvPicPr>
        <p:blipFill>
          <a:blip r:embed="rId3"/>
          <a:stretch>
            <a:fillRect/>
          </a:stretch>
        </p:blipFill>
        <p:spPr>
          <a:xfrm>
            <a:off x="1536300" y="1524000"/>
            <a:ext cx="9119399" cy="4354513"/>
          </a:xfrm>
          <a:prstGeom prst="rect">
            <a:avLst/>
          </a:prstGeom>
          <a:noFill/>
        </p:spPr>
      </p:pic>
    </p:spTree>
    <p:extLst>
      <p:ext uri="{BB962C8B-B14F-4D97-AF65-F5344CB8AC3E}">
        <p14:creationId xmlns:p14="http://schemas.microsoft.com/office/powerpoint/2010/main" val="3502618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A573A046-91F7-545C-F400-82271AB7CBB2}"/>
              </a:ext>
            </a:extLst>
          </p:cNvPr>
          <p:cNvSpPr>
            <a:spLocks noGrp="1"/>
          </p:cNvSpPr>
          <p:nvPr/>
        </p:nvSpPr>
        <p:spPr>
          <a:xfrm>
            <a:off x="609601" y="1019833"/>
            <a:ext cx="10972800" cy="369332"/>
          </a:xfrm>
          <a:prstGeom prst="rect">
            <a:avLst/>
          </a:prstGeom>
        </p:spPr>
        <p:txBody>
          <a:bodyPr wrap="square" lIns="0" tIns="45720" rIns="0" bIns="4572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GB" sz="2000" kern="1200">
                <a:solidFill>
                  <a:srgbClr val="000000"/>
                </a:solidFill>
                <a:latin typeface="Arial" panose="020B0604020202020204" pitchFamily="34" charset="0"/>
                <a:ea typeface="+mn-ea"/>
                <a:cs typeface="Arial" panose="020B0604020202020204" pitchFamily="34" charset="0"/>
              </a:rPr>
              <a:t>Applications</a:t>
            </a:r>
            <a:endParaRPr lang="en-GB" sz="2000" kern="1200" dirty="0">
              <a:solidFill>
                <a:srgbClr val="000000"/>
              </a:solidFill>
              <a:latin typeface="Arial" panose="020B0604020202020204" pitchFamily="34" charset="0"/>
              <a:ea typeface="+mn-ea"/>
              <a:cs typeface="Arial" panose="020B0604020202020204" pitchFamily="34" charset="0"/>
            </a:endParaRPr>
          </a:p>
        </p:txBody>
      </p:sp>
      <p:sp>
        <p:nvSpPr>
          <p:cNvPr id="6" name="Title 1">
            <a:extLst>
              <a:ext uri="{FF2B5EF4-FFF2-40B4-BE49-F238E27FC236}">
                <a16:creationId xmlns:a16="http://schemas.microsoft.com/office/drawing/2014/main" id="{2918CBE9-6C16-4E9D-9856-0E0A95F2AB03}"/>
              </a:ext>
            </a:extLst>
          </p:cNvPr>
          <p:cNvSpPr>
            <a:spLocks noGrp="1"/>
          </p:cNvSpPr>
          <p:nvPr>
            <p:ph type="title"/>
          </p:nvPr>
        </p:nvSpPr>
        <p:spPr>
          <a:xfrm>
            <a:off x="609600" y="609600"/>
            <a:ext cx="10972800" cy="410233"/>
          </a:xfrm>
        </p:spPr>
        <p:txBody>
          <a:bodyPr lIns="0" tIns="0" rIns="0" bIns="0" anchor="t">
            <a:normAutofit/>
          </a:bodyPr>
          <a:lstStyle/>
          <a:p>
            <a:r>
              <a:rPr lang="en-GB" b="1" i="0" u="none" kern="1200">
                <a:latin typeface="Arial" panose="020B0604020202020204" pitchFamily="34" charset="0"/>
                <a:ea typeface="+mj-ea"/>
                <a:cs typeface="Arial" panose="020B0604020202020204" pitchFamily="34" charset="0"/>
              </a:rPr>
              <a:t>Working with OP Pro Manager views</a:t>
            </a:r>
            <a:endParaRPr lang="en-GB" b="1" i="0" u="none" kern="1200" dirty="0">
              <a:latin typeface="Arial" panose="020B0604020202020204" pitchFamily="34" charset="0"/>
              <a:ea typeface="+mj-ea"/>
              <a:cs typeface="Arial" panose="020B0604020202020204" pitchFamily="34" charset="0"/>
            </a:endParaRPr>
          </a:p>
        </p:txBody>
      </p:sp>
      <p:pic>
        <p:nvPicPr>
          <p:cNvPr id="4" name="Picture 3">
            <a:extLst>
              <a:ext uri="{FF2B5EF4-FFF2-40B4-BE49-F238E27FC236}">
                <a16:creationId xmlns:a16="http://schemas.microsoft.com/office/drawing/2014/main" id="{2850A3BA-6F68-4C1A-B60A-0C6F593EB113}"/>
              </a:ext>
            </a:extLst>
          </p:cNvPr>
          <p:cNvPicPr>
            <a:picLocks noChangeAspect="1"/>
          </p:cNvPicPr>
          <p:nvPr/>
        </p:nvPicPr>
        <p:blipFill>
          <a:blip r:embed="rId3"/>
          <a:stretch>
            <a:fillRect/>
          </a:stretch>
        </p:blipFill>
        <p:spPr>
          <a:xfrm>
            <a:off x="609600" y="2414438"/>
            <a:ext cx="4830671" cy="2029122"/>
          </a:xfrm>
          <a:prstGeom prst="rect">
            <a:avLst/>
          </a:prstGeom>
        </p:spPr>
      </p:pic>
      <p:pic>
        <p:nvPicPr>
          <p:cNvPr id="8" name="Picture 7">
            <a:extLst>
              <a:ext uri="{FF2B5EF4-FFF2-40B4-BE49-F238E27FC236}">
                <a16:creationId xmlns:a16="http://schemas.microsoft.com/office/drawing/2014/main" id="{0C7892FA-BABB-4433-B051-B14570685DC6}"/>
              </a:ext>
            </a:extLst>
          </p:cNvPr>
          <p:cNvPicPr>
            <a:picLocks noChangeAspect="1"/>
          </p:cNvPicPr>
          <p:nvPr/>
        </p:nvPicPr>
        <p:blipFill>
          <a:blip r:embed="rId4"/>
          <a:stretch>
            <a:fillRect/>
          </a:stretch>
        </p:blipFill>
        <p:spPr>
          <a:xfrm>
            <a:off x="5963177" y="2212666"/>
            <a:ext cx="5619223" cy="2432665"/>
          </a:xfrm>
          <a:prstGeom prst="rect">
            <a:avLst/>
          </a:prstGeom>
        </p:spPr>
      </p:pic>
    </p:spTree>
    <p:extLst>
      <p:ext uri="{BB962C8B-B14F-4D97-AF65-F5344CB8AC3E}">
        <p14:creationId xmlns:p14="http://schemas.microsoft.com/office/powerpoint/2010/main" val="756174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A573A046-91F7-545C-F400-82271AB7CBB2}"/>
              </a:ext>
            </a:extLst>
          </p:cNvPr>
          <p:cNvSpPr>
            <a:spLocks noGrp="1"/>
          </p:cNvSpPr>
          <p:nvPr/>
        </p:nvSpPr>
        <p:spPr>
          <a:xfrm>
            <a:off x="609601" y="1019833"/>
            <a:ext cx="10972800" cy="369332"/>
          </a:xfrm>
          <a:prstGeom prst="rect">
            <a:avLst/>
          </a:prstGeom>
        </p:spPr>
        <p:txBody>
          <a:bodyPr wrap="square" lIns="0" tIns="45720" rIns="0" bIns="4572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GB" sz="2000" kern="1200">
                <a:solidFill>
                  <a:srgbClr val="000000"/>
                </a:solidFill>
                <a:latin typeface="Arial" panose="020B0604020202020204" pitchFamily="34" charset="0"/>
                <a:ea typeface="+mn-ea"/>
                <a:cs typeface="Arial" panose="020B0604020202020204" pitchFamily="34" charset="0"/>
              </a:rPr>
              <a:t>Applications</a:t>
            </a:r>
            <a:endParaRPr lang="en-GB" sz="2000" kern="1200" dirty="0">
              <a:solidFill>
                <a:srgbClr val="000000"/>
              </a:solidFill>
              <a:latin typeface="Arial" panose="020B0604020202020204" pitchFamily="34" charset="0"/>
              <a:ea typeface="+mn-ea"/>
              <a:cs typeface="Arial" panose="020B0604020202020204" pitchFamily="34" charset="0"/>
            </a:endParaRPr>
          </a:p>
        </p:txBody>
      </p:sp>
      <p:sp>
        <p:nvSpPr>
          <p:cNvPr id="6" name="Title 1">
            <a:extLst>
              <a:ext uri="{FF2B5EF4-FFF2-40B4-BE49-F238E27FC236}">
                <a16:creationId xmlns:a16="http://schemas.microsoft.com/office/drawing/2014/main" id="{2918CBE9-6C16-4E9D-9856-0E0A95F2AB03}"/>
              </a:ext>
            </a:extLst>
          </p:cNvPr>
          <p:cNvSpPr>
            <a:spLocks noGrp="1"/>
          </p:cNvSpPr>
          <p:nvPr>
            <p:ph type="title"/>
          </p:nvPr>
        </p:nvSpPr>
        <p:spPr>
          <a:xfrm>
            <a:off x="609600" y="609600"/>
            <a:ext cx="10972800" cy="410233"/>
          </a:xfrm>
        </p:spPr>
        <p:txBody>
          <a:bodyPr lIns="0" tIns="0" rIns="0" bIns="0" anchor="t">
            <a:normAutofit/>
          </a:bodyPr>
          <a:lstStyle/>
          <a:p>
            <a:r>
              <a:rPr lang="en-GB" b="1" i="0" u="none" kern="1200">
                <a:latin typeface="Arial" panose="020B0604020202020204" pitchFamily="34" charset="0"/>
                <a:ea typeface="+mj-ea"/>
                <a:cs typeface="Arial" panose="020B0604020202020204" pitchFamily="34" charset="0"/>
              </a:rPr>
              <a:t>Working with OP Pro Manager views</a:t>
            </a:r>
            <a:endParaRPr lang="en-GB" b="1" i="0" u="none" kern="1200" dirty="0">
              <a:latin typeface="Arial" panose="020B0604020202020204" pitchFamily="34" charset="0"/>
              <a:ea typeface="+mj-ea"/>
              <a:cs typeface="Arial" panose="020B0604020202020204" pitchFamily="34" charset="0"/>
            </a:endParaRPr>
          </a:p>
        </p:txBody>
      </p:sp>
      <p:pic>
        <p:nvPicPr>
          <p:cNvPr id="4" name="Picture 3">
            <a:extLst>
              <a:ext uri="{FF2B5EF4-FFF2-40B4-BE49-F238E27FC236}">
                <a16:creationId xmlns:a16="http://schemas.microsoft.com/office/drawing/2014/main" id="{CE6B52B4-C27C-42C8-9DFC-A94A03A26CF4}"/>
              </a:ext>
            </a:extLst>
          </p:cNvPr>
          <p:cNvPicPr>
            <a:picLocks noChangeAspect="1"/>
          </p:cNvPicPr>
          <p:nvPr/>
        </p:nvPicPr>
        <p:blipFill>
          <a:blip r:embed="rId3"/>
          <a:stretch>
            <a:fillRect/>
          </a:stretch>
        </p:blipFill>
        <p:spPr>
          <a:xfrm>
            <a:off x="1175645" y="1524000"/>
            <a:ext cx="9840709" cy="4354513"/>
          </a:xfrm>
          <a:prstGeom prst="rect">
            <a:avLst/>
          </a:prstGeom>
          <a:noFill/>
        </p:spPr>
      </p:pic>
    </p:spTree>
    <p:extLst>
      <p:ext uri="{BB962C8B-B14F-4D97-AF65-F5344CB8AC3E}">
        <p14:creationId xmlns:p14="http://schemas.microsoft.com/office/powerpoint/2010/main" val="2055351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A573A046-91F7-545C-F400-82271AB7CBB2}"/>
              </a:ext>
            </a:extLst>
          </p:cNvPr>
          <p:cNvSpPr>
            <a:spLocks noGrp="1"/>
          </p:cNvSpPr>
          <p:nvPr/>
        </p:nvSpPr>
        <p:spPr>
          <a:xfrm>
            <a:off x="609601" y="1019833"/>
            <a:ext cx="10972800" cy="369332"/>
          </a:xfrm>
          <a:prstGeom prst="rect">
            <a:avLst/>
          </a:prstGeom>
        </p:spPr>
        <p:txBody>
          <a:bodyPr wrap="square" lIns="0" tIns="45720" rIns="0" bIns="4572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GB" sz="2000" kern="1200">
                <a:solidFill>
                  <a:srgbClr val="000000"/>
                </a:solidFill>
                <a:latin typeface="Arial" panose="020B0604020202020204" pitchFamily="34" charset="0"/>
                <a:ea typeface="+mn-ea"/>
                <a:cs typeface="Arial" panose="020B0604020202020204" pitchFamily="34" charset="0"/>
              </a:rPr>
              <a:t>Applications</a:t>
            </a:r>
            <a:endParaRPr lang="en-GB" sz="2000" kern="1200" dirty="0">
              <a:solidFill>
                <a:srgbClr val="000000"/>
              </a:solidFill>
              <a:latin typeface="Arial" panose="020B0604020202020204" pitchFamily="34" charset="0"/>
              <a:ea typeface="+mn-ea"/>
              <a:cs typeface="Arial" panose="020B0604020202020204" pitchFamily="34" charset="0"/>
            </a:endParaRPr>
          </a:p>
        </p:txBody>
      </p:sp>
      <p:sp>
        <p:nvSpPr>
          <p:cNvPr id="6" name="Title 1">
            <a:extLst>
              <a:ext uri="{FF2B5EF4-FFF2-40B4-BE49-F238E27FC236}">
                <a16:creationId xmlns:a16="http://schemas.microsoft.com/office/drawing/2014/main" id="{2918CBE9-6C16-4E9D-9856-0E0A95F2AB03}"/>
              </a:ext>
            </a:extLst>
          </p:cNvPr>
          <p:cNvSpPr>
            <a:spLocks noGrp="1"/>
          </p:cNvSpPr>
          <p:nvPr>
            <p:ph type="title"/>
          </p:nvPr>
        </p:nvSpPr>
        <p:spPr>
          <a:xfrm>
            <a:off x="609600" y="609600"/>
            <a:ext cx="10972800" cy="410233"/>
          </a:xfrm>
        </p:spPr>
        <p:txBody>
          <a:bodyPr lIns="0" tIns="0" rIns="0" bIns="0" anchor="t">
            <a:normAutofit/>
          </a:bodyPr>
          <a:lstStyle/>
          <a:p>
            <a:r>
              <a:rPr lang="en-GB" b="1" i="0" u="none" kern="1200">
                <a:latin typeface="Arial" panose="020B0604020202020204" pitchFamily="34" charset="0"/>
                <a:ea typeface="+mj-ea"/>
                <a:cs typeface="Arial" panose="020B0604020202020204" pitchFamily="34" charset="0"/>
              </a:rPr>
              <a:t>Working with OP Pro Manager views</a:t>
            </a:r>
            <a:endParaRPr lang="en-GB" b="1" i="0" u="none" kern="1200" dirty="0">
              <a:latin typeface="Arial" panose="020B0604020202020204" pitchFamily="34" charset="0"/>
              <a:ea typeface="+mj-ea"/>
              <a:cs typeface="Arial" panose="020B0604020202020204" pitchFamily="34" charset="0"/>
            </a:endParaRPr>
          </a:p>
        </p:txBody>
      </p:sp>
      <p:pic>
        <p:nvPicPr>
          <p:cNvPr id="5" name="Picture 4">
            <a:extLst>
              <a:ext uri="{FF2B5EF4-FFF2-40B4-BE49-F238E27FC236}">
                <a16:creationId xmlns:a16="http://schemas.microsoft.com/office/drawing/2014/main" id="{7A443057-EE6E-4FCF-B302-F38E832A79DD}"/>
              </a:ext>
            </a:extLst>
          </p:cNvPr>
          <p:cNvPicPr>
            <a:picLocks noChangeAspect="1"/>
          </p:cNvPicPr>
          <p:nvPr/>
        </p:nvPicPr>
        <p:blipFill>
          <a:blip r:embed="rId3"/>
          <a:stretch>
            <a:fillRect/>
          </a:stretch>
        </p:blipFill>
        <p:spPr>
          <a:xfrm>
            <a:off x="609600" y="2298515"/>
            <a:ext cx="5382625" cy="2260970"/>
          </a:xfrm>
          <a:prstGeom prst="rect">
            <a:avLst/>
          </a:prstGeom>
        </p:spPr>
      </p:pic>
      <p:pic>
        <p:nvPicPr>
          <p:cNvPr id="8" name="Picture 7">
            <a:extLst>
              <a:ext uri="{FF2B5EF4-FFF2-40B4-BE49-F238E27FC236}">
                <a16:creationId xmlns:a16="http://schemas.microsoft.com/office/drawing/2014/main" id="{ACB8D5A4-F1F0-4A90-9A5B-A3C711CC113A}"/>
              </a:ext>
            </a:extLst>
          </p:cNvPr>
          <p:cNvPicPr>
            <a:picLocks noChangeAspect="1"/>
          </p:cNvPicPr>
          <p:nvPr/>
        </p:nvPicPr>
        <p:blipFill>
          <a:blip r:embed="rId4"/>
          <a:stretch>
            <a:fillRect/>
          </a:stretch>
        </p:blipFill>
        <p:spPr>
          <a:xfrm>
            <a:off x="6199777" y="2179144"/>
            <a:ext cx="5382623" cy="2499711"/>
          </a:xfrm>
          <a:prstGeom prst="rect">
            <a:avLst/>
          </a:prstGeom>
        </p:spPr>
      </p:pic>
    </p:spTree>
    <p:extLst>
      <p:ext uri="{BB962C8B-B14F-4D97-AF65-F5344CB8AC3E}">
        <p14:creationId xmlns:p14="http://schemas.microsoft.com/office/powerpoint/2010/main" val="614179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A573A046-91F7-545C-F400-82271AB7CBB2}"/>
              </a:ext>
            </a:extLst>
          </p:cNvPr>
          <p:cNvSpPr>
            <a:spLocks noGrp="1"/>
          </p:cNvSpPr>
          <p:nvPr/>
        </p:nvSpPr>
        <p:spPr>
          <a:xfrm>
            <a:off x="609601" y="1019833"/>
            <a:ext cx="10972800" cy="369332"/>
          </a:xfrm>
          <a:prstGeom prst="rect">
            <a:avLst/>
          </a:prstGeom>
        </p:spPr>
        <p:txBody>
          <a:bodyPr wrap="square" lIns="0" tIns="45720" rIns="0" bIns="4572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GB" sz="2000" kern="1200">
                <a:solidFill>
                  <a:srgbClr val="000000"/>
                </a:solidFill>
                <a:latin typeface="Arial" panose="020B0604020202020204" pitchFamily="34" charset="0"/>
                <a:ea typeface="+mn-ea"/>
                <a:cs typeface="Arial" panose="020B0604020202020204" pitchFamily="34" charset="0"/>
              </a:rPr>
              <a:t>Applications</a:t>
            </a:r>
            <a:endParaRPr lang="en-GB" sz="2000" kern="1200" dirty="0">
              <a:solidFill>
                <a:srgbClr val="000000"/>
              </a:solidFill>
              <a:latin typeface="Arial" panose="020B0604020202020204" pitchFamily="34" charset="0"/>
              <a:ea typeface="+mn-ea"/>
              <a:cs typeface="Arial" panose="020B0604020202020204" pitchFamily="34" charset="0"/>
            </a:endParaRPr>
          </a:p>
        </p:txBody>
      </p:sp>
      <p:sp>
        <p:nvSpPr>
          <p:cNvPr id="6" name="Title 1">
            <a:extLst>
              <a:ext uri="{FF2B5EF4-FFF2-40B4-BE49-F238E27FC236}">
                <a16:creationId xmlns:a16="http://schemas.microsoft.com/office/drawing/2014/main" id="{2918CBE9-6C16-4E9D-9856-0E0A95F2AB03}"/>
              </a:ext>
            </a:extLst>
          </p:cNvPr>
          <p:cNvSpPr>
            <a:spLocks noGrp="1"/>
          </p:cNvSpPr>
          <p:nvPr>
            <p:ph type="title"/>
          </p:nvPr>
        </p:nvSpPr>
        <p:spPr>
          <a:xfrm>
            <a:off x="609600" y="609600"/>
            <a:ext cx="10972800" cy="410233"/>
          </a:xfrm>
        </p:spPr>
        <p:txBody>
          <a:bodyPr lIns="0" tIns="0" rIns="0" bIns="0" anchor="t">
            <a:normAutofit/>
          </a:bodyPr>
          <a:lstStyle/>
          <a:p>
            <a:r>
              <a:rPr lang="en-GB" b="1" i="0" u="none" kern="1200">
                <a:latin typeface="Arial" panose="020B0604020202020204" pitchFamily="34" charset="0"/>
                <a:ea typeface="+mj-ea"/>
                <a:cs typeface="Arial" panose="020B0604020202020204" pitchFamily="34" charset="0"/>
              </a:rPr>
              <a:t>Working with OP Pro Manager views</a:t>
            </a:r>
            <a:endParaRPr lang="en-GB" b="1" i="0" u="none" kern="1200" dirty="0">
              <a:latin typeface="Arial" panose="020B0604020202020204" pitchFamily="34" charset="0"/>
              <a:ea typeface="+mj-ea"/>
              <a:cs typeface="Arial" panose="020B0604020202020204" pitchFamily="34" charset="0"/>
            </a:endParaRPr>
          </a:p>
        </p:txBody>
      </p:sp>
      <p:pic>
        <p:nvPicPr>
          <p:cNvPr id="5" name="Picture 4">
            <a:extLst>
              <a:ext uri="{FF2B5EF4-FFF2-40B4-BE49-F238E27FC236}">
                <a16:creationId xmlns:a16="http://schemas.microsoft.com/office/drawing/2014/main" id="{70FA2053-7AE6-477A-83DF-12C79855A5EB}"/>
              </a:ext>
            </a:extLst>
          </p:cNvPr>
          <p:cNvPicPr>
            <a:picLocks noChangeAspect="1"/>
          </p:cNvPicPr>
          <p:nvPr/>
        </p:nvPicPr>
        <p:blipFill>
          <a:blip r:embed="rId3"/>
          <a:stretch>
            <a:fillRect/>
          </a:stretch>
        </p:blipFill>
        <p:spPr>
          <a:xfrm>
            <a:off x="609600" y="1588992"/>
            <a:ext cx="10972800" cy="4224528"/>
          </a:xfrm>
          <a:prstGeom prst="rect">
            <a:avLst/>
          </a:prstGeom>
          <a:noFill/>
        </p:spPr>
      </p:pic>
    </p:spTree>
    <p:extLst>
      <p:ext uri="{BB962C8B-B14F-4D97-AF65-F5344CB8AC3E}">
        <p14:creationId xmlns:p14="http://schemas.microsoft.com/office/powerpoint/2010/main" val="4878444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A573A046-91F7-545C-F400-82271AB7CBB2}"/>
              </a:ext>
            </a:extLst>
          </p:cNvPr>
          <p:cNvSpPr>
            <a:spLocks noGrp="1"/>
          </p:cNvSpPr>
          <p:nvPr/>
        </p:nvSpPr>
        <p:spPr>
          <a:xfrm>
            <a:off x="609601" y="1019833"/>
            <a:ext cx="10972800" cy="369332"/>
          </a:xfrm>
          <a:prstGeom prst="rect">
            <a:avLst/>
          </a:prstGeom>
        </p:spPr>
        <p:txBody>
          <a:bodyPr wrap="square" lIns="0" tIns="45720" rIns="0" bIns="4572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GB" sz="2000" kern="1200">
                <a:solidFill>
                  <a:srgbClr val="000000"/>
                </a:solidFill>
                <a:latin typeface="Arial" panose="020B0604020202020204" pitchFamily="34" charset="0"/>
                <a:ea typeface="+mn-ea"/>
                <a:cs typeface="Arial" panose="020B0604020202020204" pitchFamily="34" charset="0"/>
              </a:rPr>
              <a:t>Applications</a:t>
            </a:r>
            <a:endParaRPr lang="en-GB" sz="2000" kern="1200" dirty="0">
              <a:solidFill>
                <a:srgbClr val="000000"/>
              </a:solidFill>
              <a:latin typeface="Arial" panose="020B0604020202020204" pitchFamily="34" charset="0"/>
              <a:ea typeface="+mn-ea"/>
              <a:cs typeface="Arial" panose="020B0604020202020204" pitchFamily="34" charset="0"/>
            </a:endParaRPr>
          </a:p>
        </p:txBody>
      </p:sp>
      <p:sp>
        <p:nvSpPr>
          <p:cNvPr id="6" name="Title 1">
            <a:extLst>
              <a:ext uri="{FF2B5EF4-FFF2-40B4-BE49-F238E27FC236}">
                <a16:creationId xmlns:a16="http://schemas.microsoft.com/office/drawing/2014/main" id="{2918CBE9-6C16-4E9D-9856-0E0A95F2AB03}"/>
              </a:ext>
            </a:extLst>
          </p:cNvPr>
          <p:cNvSpPr>
            <a:spLocks noGrp="1"/>
          </p:cNvSpPr>
          <p:nvPr>
            <p:ph type="title"/>
          </p:nvPr>
        </p:nvSpPr>
        <p:spPr>
          <a:xfrm>
            <a:off x="609600" y="609600"/>
            <a:ext cx="10972800" cy="410233"/>
          </a:xfrm>
        </p:spPr>
        <p:txBody>
          <a:bodyPr lIns="0" tIns="0" rIns="0" bIns="0" anchor="t">
            <a:normAutofit/>
          </a:bodyPr>
          <a:lstStyle/>
          <a:p>
            <a:r>
              <a:rPr lang="en-GB" b="1" i="0" u="none" kern="1200">
                <a:latin typeface="Arial" panose="020B0604020202020204" pitchFamily="34" charset="0"/>
                <a:ea typeface="+mj-ea"/>
                <a:cs typeface="Arial" panose="020B0604020202020204" pitchFamily="34" charset="0"/>
              </a:rPr>
              <a:t>Working with OP Pro Manager views</a:t>
            </a:r>
            <a:endParaRPr lang="en-GB" b="1" i="0" u="none" kern="1200" dirty="0">
              <a:latin typeface="Arial" panose="020B0604020202020204" pitchFamily="34" charset="0"/>
              <a:ea typeface="+mj-ea"/>
              <a:cs typeface="Arial" panose="020B0604020202020204" pitchFamily="34" charset="0"/>
            </a:endParaRPr>
          </a:p>
        </p:txBody>
      </p:sp>
      <p:pic>
        <p:nvPicPr>
          <p:cNvPr id="5" name="Picture 4">
            <a:extLst>
              <a:ext uri="{FF2B5EF4-FFF2-40B4-BE49-F238E27FC236}">
                <a16:creationId xmlns:a16="http://schemas.microsoft.com/office/drawing/2014/main" id="{C271C0CC-C428-4D95-9429-4846374B1404}"/>
              </a:ext>
            </a:extLst>
          </p:cNvPr>
          <p:cNvPicPr>
            <a:picLocks noChangeAspect="1"/>
          </p:cNvPicPr>
          <p:nvPr/>
        </p:nvPicPr>
        <p:blipFill>
          <a:blip r:embed="rId3"/>
          <a:stretch>
            <a:fillRect/>
          </a:stretch>
        </p:blipFill>
        <p:spPr>
          <a:xfrm>
            <a:off x="2137351" y="1524000"/>
            <a:ext cx="7917298" cy="4354513"/>
          </a:xfrm>
          <a:prstGeom prst="rect">
            <a:avLst/>
          </a:prstGeom>
          <a:noFill/>
        </p:spPr>
      </p:pic>
    </p:spTree>
    <p:extLst>
      <p:ext uri="{BB962C8B-B14F-4D97-AF65-F5344CB8AC3E}">
        <p14:creationId xmlns:p14="http://schemas.microsoft.com/office/powerpoint/2010/main" val="15428125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A573A046-91F7-545C-F400-82271AB7CBB2}"/>
              </a:ext>
            </a:extLst>
          </p:cNvPr>
          <p:cNvSpPr>
            <a:spLocks noGrp="1"/>
          </p:cNvSpPr>
          <p:nvPr/>
        </p:nvSpPr>
        <p:spPr>
          <a:xfrm>
            <a:off x="609601" y="1019833"/>
            <a:ext cx="10972800" cy="369332"/>
          </a:xfrm>
          <a:prstGeom prst="rect">
            <a:avLst/>
          </a:prstGeom>
        </p:spPr>
        <p:txBody>
          <a:bodyPr wrap="square" lIns="0" tIns="45720" rIns="0" bIns="4572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GB" sz="2000" kern="1200">
                <a:solidFill>
                  <a:srgbClr val="000000"/>
                </a:solidFill>
                <a:latin typeface="Arial" panose="020B0604020202020204" pitchFamily="34" charset="0"/>
                <a:ea typeface="+mn-ea"/>
                <a:cs typeface="Arial" panose="020B0604020202020204" pitchFamily="34" charset="0"/>
              </a:rPr>
              <a:t>Applications</a:t>
            </a:r>
            <a:endParaRPr lang="en-GB" sz="2000" kern="1200" dirty="0">
              <a:solidFill>
                <a:srgbClr val="000000"/>
              </a:solidFill>
              <a:latin typeface="Arial" panose="020B0604020202020204" pitchFamily="34" charset="0"/>
              <a:ea typeface="+mn-ea"/>
              <a:cs typeface="Arial" panose="020B0604020202020204" pitchFamily="34" charset="0"/>
            </a:endParaRPr>
          </a:p>
        </p:txBody>
      </p:sp>
      <p:sp>
        <p:nvSpPr>
          <p:cNvPr id="6" name="Title 1">
            <a:extLst>
              <a:ext uri="{FF2B5EF4-FFF2-40B4-BE49-F238E27FC236}">
                <a16:creationId xmlns:a16="http://schemas.microsoft.com/office/drawing/2014/main" id="{2918CBE9-6C16-4E9D-9856-0E0A95F2AB03}"/>
              </a:ext>
            </a:extLst>
          </p:cNvPr>
          <p:cNvSpPr>
            <a:spLocks noGrp="1"/>
          </p:cNvSpPr>
          <p:nvPr>
            <p:ph type="title"/>
          </p:nvPr>
        </p:nvSpPr>
        <p:spPr>
          <a:xfrm>
            <a:off x="609600" y="609600"/>
            <a:ext cx="10972800" cy="410233"/>
          </a:xfrm>
        </p:spPr>
        <p:txBody>
          <a:bodyPr lIns="0" tIns="0" rIns="0" bIns="0" anchor="t">
            <a:normAutofit/>
          </a:bodyPr>
          <a:lstStyle/>
          <a:p>
            <a:r>
              <a:rPr lang="en-GB" b="1" i="0" u="none" kern="1200">
                <a:latin typeface="Arial" panose="020B0604020202020204" pitchFamily="34" charset="0"/>
                <a:ea typeface="+mj-ea"/>
                <a:cs typeface="Arial" panose="020B0604020202020204" pitchFamily="34" charset="0"/>
              </a:rPr>
              <a:t>Working with OP Pro Manager views</a:t>
            </a:r>
            <a:endParaRPr lang="en-GB" b="1" i="0" u="none" kern="1200" dirty="0">
              <a:latin typeface="Arial" panose="020B0604020202020204" pitchFamily="34" charset="0"/>
              <a:ea typeface="+mj-ea"/>
              <a:cs typeface="Arial" panose="020B0604020202020204" pitchFamily="34" charset="0"/>
            </a:endParaRPr>
          </a:p>
        </p:txBody>
      </p:sp>
      <p:pic>
        <p:nvPicPr>
          <p:cNvPr id="4" name="Picture 3">
            <a:extLst>
              <a:ext uri="{FF2B5EF4-FFF2-40B4-BE49-F238E27FC236}">
                <a16:creationId xmlns:a16="http://schemas.microsoft.com/office/drawing/2014/main" id="{2E8677A3-77DF-4F1A-931B-7D3FD2D2812D}"/>
              </a:ext>
            </a:extLst>
          </p:cNvPr>
          <p:cNvPicPr>
            <a:picLocks noChangeAspect="1"/>
          </p:cNvPicPr>
          <p:nvPr/>
        </p:nvPicPr>
        <p:blipFill>
          <a:blip r:embed="rId3"/>
          <a:stretch>
            <a:fillRect/>
          </a:stretch>
        </p:blipFill>
        <p:spPr>
          <a:xfrm>
            <a:off x="6241378" y="2164806"/>
            <a:ext cx="5341022" cy="2276566"/>
          </a:xfrm>
          <a:prstGeom prst="rect">
            <a:avLst/>
          </a:prstGeom>
        </p:spPr>
      </p:pic>
      <p:pic>
        <p:nvPicPr>
          <p:cNvPr id="8" name="Picture 7">
            <a:extLst>
              <a:ext uri="{FF2B5EF4-FFF2-40B4-BE49-F238E27FC236}">
                <a16:creationId xmlns:a16="http://schemas.microsoft.com/office/drawing/2014/main" id="{910F6C30-0AF3-40CA-8919-0F088407C8C1}"/>
              </a:ext>
            </a:extLst>
          </p:cNvPr>
          <p:cNvPicPr>
            <a:picLocks noChangeAspect="1"/>
          </p:cNvPicPr>
          <p:nvPr/>
        </p:nvPicPr>
        <p:blipFill>
          <a:blip r:embed="rId4"/>
          <a:stretch>
            <a:fillRect/>
          </a:stretch>
        </p:blipFill>
        <p:spPr>
          <a:xfrm>
            <a:off x="609600" y="2164806"/>
            <a:ext cx="5413567" cy="2276566"/>
          </a:xfrm>
          <a:prstGeom prst="rect">
            <a:avLst/>
          </a:prstGeom>
        </p:spPr>
      </p:pic>
    </p:spTree>
    <p:extLst>
      <p:ext uri="{BB962C8B-B14F-4D97-AF65-F5344CB8AC3E}">
        <p14:creationId xmlns:p14="http://schemas.microsoft.com/office/powerpoint/2010/main" val="1055427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A573A046-91F7-545C-F400-82271AB7CBB2}"/>
              </a:ext>
            </a:extLst>
          </p:cNvPr>
          <p:cNvSpPr>
            <a:spLocks noGrp="1"/>
          </p:cNvSpPr>
          <p:nvPr/>
        </p:nvSpPr>
        <p:spPr>
          <a:xfrm>
            <a:off x="609601" y="1019833"/>
            <a:ext cx="10972800" cy="369332"/>
          </a:xfrm>
          <a:prstGeom prst="rect">
            <a:avLst/>
          </a:prstGeom>
        </p:spPr>
        <p:txBody>
          <a:bodyPr wrap="square" lIns="0" tIns="45720" rIns="0" bIns="4572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GB" sz="2000" kern="1200">
                <a:solidFill>
                  <a:srgbClr val="000000"/>
                </a:solidFill>
                <a:latin typeface="Arial" panose="020B0604020202020204" pitchFamily="34" charset="0"/>
                <a:ea typeface="+mn-ea"/>
                <a:cs typeface="Arial" panose="020B0604020202020204" pitchFamily="34" charset="0"/>
              </a:rPr>
              <a:t>Applications</a:t>
            </a:r>
            <a:endParaRPr lang="en-GB" sz="2000" kern="1200" dirty="0">
              <a:solidFill>
                <a:srgbClr val="000000"/>
              </a:solidFill>
              <a:latin typeface="Arial" panose="020B0604020202020204" pitchFamily="34" charset="0"/>
              <a:ea typeface="+mn-ea"/>
              <a:cs typeface="Arial" panose="020B0604020202020204" pitchFamily="34" charset="0"/>
            </a:endParaRPr>
          </a:p>
        </p:txBody>
      </p:sp>
      <p:sp>
        <p:nvSpPr>
          <p:cNvPr id="6" name="Title 1">
            <a:extLst>
              <a:ext uri="{FF2B5EF4-FFF2-40B4-BE49-F238E27FC236}">
                <a16:creationId xmlns:a16="http://schemas.microsoft.com/office/drawing/2014/main" id="{2918CBE9-6C16-4E9D-9856-0E0A95F2AB03}"/>
              </a:ext>
            </a:extLst>
          </p:cNvPr>
          <p:cNvSpPr>
            <a:spLocks noGrp="1"/>
          </p:cNvSpPr>
          <p:nvPr>
            <p:ph type="title"/>
          </p:nvPr>
        </p:nvSpPr>
        <p:spPr>
          <a:xfrm>
            <a:off x="609600" y="609600"/>
            <a:ext cx="10972800" cy="410233"/>
          </a:xfrm>
        </p:spPr>
        <p:txBody>
          <a:bodyPr lIns="0" tIns="0" rIns="0" bIns="0" anchor="t">
            <a:normAutofit/>
          </a:bodyPr>
          <a:lstStyle/>
          <a:p>
            <a:r>
              <a:rPr lang="en-GB" b="1" i="0" u="none" kern="1200">
                <a:latin typeface="Arial" panose="020B0604020202020204" pitchFamily="34" charset="0"/>
                <a:ea typeface="+mj-ea"/>
                <a:cs typeface="Arial" panose="020B0604020202020204" pitchFamily="34" charset="0"/>
              </a:rPr>
              <a:t>Working with OP Pro Manager views</a:t>
            </a:r>
            <a:endParaRPr lang="en-GB" b="1" i="0" u="none" kern="1200" dirty="0">
              <a:latin typeface="Arial" panose="020B0604020202020204" pitchFamily="34" charset="0"/>
              <a:ea typeface="+mj-ea"/>
              <a:cs typeface="Arial" panose="020B0604020202020204" pitchFamily="34" charset="0"/>
            </a:endParaRPr>
          </a:p>
        </p:txBody>
      </p:sp>
      <p:pic>
        <p:nvPicPr>
          <p:cNvPr id="10" name="Picture 9">
            <a:extLst>
              <a:ext uri="{FF2B5EF4-FFF2-40B4-BE49-F238E27FC236}">
                <a16:creationId xmlns:a16="http://schemas.microsoft.com/office/drawing/2014/main" id="{5F72C0CF-CE1D-4330-A16B-D3F5AFCE4B26}"/>
              </a:ext>
            </a:extLst>
          </p:cNvPr>
          <p:cNvPicPr>
            <a:picLocks noChangeAspect="1"/>
          </p:cNvPicPr>
          <p:nvPr/>
        </p:nvPicPr>
        <p:blipFill>
          <a:blip r:embed="rId3"/>
          <a:stretch>
            <a:fillRect/>
          </a:stretch>
        </p:blipFill>
        <p:spPr>
          <a:xfrm>
            <a:off x="625169" y="2323274"/>
            <a:ext cx="5470831" cy="2211449"/>
          </a:xfrm>
          <a:prstGeom prst="rect">
            <a:avLst/>
          </a:prstGeom>
        </p:spPr>
      </p:pic>
      <p:pic>
        <p:nvPicPr>
          <p:cNvPr id="12" name="Picture 11">
            <a:extLst>
              <a:ext uri="{FF2B5EF4-FFF2-40B4-BE49-F238E27FC236}">
                <a16:creationId xmlns:a16="http://schemas.microsoft.com/office/drawing/2014/main" id="{A17A1BB4-9EA3-48E0-83FE-BB957132E467}"/>
              </a:ext>
            </a:extLst>
          </p:cNvPr>
          <p:cNvPicPr>
            <a:picLocks noChangeAspect="1"/>
          </p:cNvPicPr>
          <p:nvPr/>
        </p:nvPicPr>
        <p:blipFill>
          <a:blip r:embed="rId4"/>
          <a:stretch>
            <a:fillRect/>
          </a:stretch>
        </p:blipFill>
        <p:spPr>
          <a:xfrm>
            <a:off x="6628709" y="1799997"/>
            <a:ext cx="4953691" cy="3258005"/>
          </a:xfrm>
          <a:prstGeom prst="rect">
            <a:avLst/>
          </a:prstGeom>
        </p:spPr>
      </p:pic>
    </p:spTree>
    <p:extLst>
      <p:ext uri="{BB962C8B-B14F-4D97-AF65-F5344CB8AC3E}">
        <p14:creationId xmlns:p14="http://schemas.microsoft.com/office/powerpoint/2010/main" val="2546689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7ED0999-C85C-D8B1-89E2-916AC7A9F1F3}"/>
              </a:ext>
            </a:extLst>
          </p:cNvPr>
          <p:cNvSpPr>
            <a:spLocks noGrp="1"/>
          </p:cNvSpPr>
          <p:nvPr>
            <p:ph type="body" sz="quarter" idx="20"/>
          </p:nvPr>
        </p:nvSpPr>
        <p:spPr>
          <a:xfrm>
            <a:off x="609601" y="1019833"/>
            <a:ext cx="10972800" cy="369332"/>
          </a:xfrm>
        </p:spPr>
        <p:txBody>
          <a:bodyPr wrap="square" lIns="0" tIns="45720" rIns="0" bIns="45720" anchor="t">
            <a:spAutoFit/>
          </a:bodyPr>
          <a:lstStyle/>
          <a:p>
            <a:r>
              <a:rPr lang="en-GB" dirty="0">
                <a:latin typeface="Arial"/>
                <a:cs typeface="Arial"/>
              </a:rPr>
              <a:t>This session …</a:t>
            </a:r>
            <a:endParaRPr lang="en-AU" dirty="0">
              <a:latin typeface="Arial"/>
              <a:cs typeface="Arial"/>
            </a:endParaRPr>
          </a:p>
        </p:txBody>
      </p:sp>
      <p:sp>
        <p:nvSpPr>
          <p:cNvPr id="2" name="Title 1">
            <a:extLst>
              <a:ext uri="{FF2B5EF4-FFF2-40B4-BE49-F238E27FC236}">
                <a16:creationId xmlns:a16="http://schemas.microsoft.com/office/drawing/2014/main" id="{0A863E70-5EF4-417D-A56A-0C4730EA6886}"/>
              </a:ext>
            </a:extLst>
          </p:cNvPr>
          <p:cNvSpPr>
            <a:spLocks noGrp="1"/>
          </p:cNvSpPr>
          <p:nvPr>
            <p:ph type="title"/>
          </p:nvPr>
        </p:nvSpPr>
        <p:spPr/>
        <p:txBody>
          <a:bodyPr/>
          <a:lstStyle/>
          <a:p>
            <a:r>
              <a:rPr lang="en-GB"/>
              <a:t>Purpose</a:t>
            </a:r>
            <a:endParaRPr lang="en-AU"/>
          </a:p>
        </p:txBody>
      </p:sp>
      <p:sp>
        <p:nvSpPr>
          <p:cNvPr id="3" name="Content Placeholder 2">
            <a:extLst>
              <a:ext uri="{FF2B5EF4-FFF2-40B4-BE49-F238E27FC236}">
                <a16:creationId xmlns:a16="http://schemas.microsoft.com/office/drawing/2014/main" id="{24D91BD0-682D-4009-ACB0-EC9A4EB8F2EB}"/>
              </a:ext>
            </a:extLst>
          </p:cNvPr>
          <p:cNvSpPr>
            <a:spLocks noGrp="1"/>
          </p:cNvSpPr>
          <p:nvPr>
            <p:ph sz="quarter" idx="21"/>
          </p:nvPr>
        </p:nvSpPr>
        <p:spPr/>
        <p:txBody>
          <a:bodyPr lIns="0" tIns="0" rIns="0" bIns="0" anchor="t"/>
          <a:lstStyle/>
          <a:p>
            <a:pPr marL="0" indent="0" algn="l" rtl="0" fontAlgn="base">
              <a:lnSpc>
                <a:spcPct val="100000"/>
              </a:lnSpc>
              <a:spcAft>
                <a:spcPts val="600"/>
              </a:spcAft>
              <a:buNone/>
            </a:pPr>
            <a:r>
              <a:rPr lang="en-US" sz="2000" b="0" i="0" dirty="0">
                <a:solidFill>
                  <a:srgbClr val="000000"/>
                </a:solidFill>
                <a:effectLst/>
                <a:latin typeface="Arial"/>
                <a:cs typeface="Arial"/>
              </a:rPr>
              <a:t>​</a:t>
            </a:r>
            <a:r>
              <a:rPr lang="en-GB" sz="2000" b="0" i="0" u="none" strike="noStrike" dirty="0">
                <a:solidFill>
                  <a:srgbClr val="000000"/>
                </a:solidFill>
                <a:effectLst/>
                <a:latin typeface="Arial"/>
                <a:cs typeface="Arial"/>
              </a:rPr>
              <a:t>At the end of this module, you will:</a:t>
            </a:r>
            <a:endParaRPr lang="en-US" sz="2000" b="0" i="0" dirty="0">
              <a:solidFill>
                <a:srgbClr val="000000"/>
              </a:solidFill>
              <a:effectLst/>
              <a:latin typeface="Arial"/>
              <a:cs typeface="Arial"/>
            </a:endParaRPr>
          </a:p>
          <a:p>
            <a:pPr fontAlgn="base">
              <a:lnSpc>
                <a:spcPct val="100000"/>
              </a:lnSpc>
              <a:spcAft>
                <a:spcPts val="600"/>
              </a:spcAft>
            </a:pPr>
            <a:endParaRPr lang="en-AU" sz="2000" b="0" i="0" dirty="0">
              <a:solidFill>
                <a:srgbClr val="000000"/>
              </a:solidFill>
              <a:effectLst/>
            </a:endParaRPr>
          </a:p>
        </p:txBody>
      </p:sp>
      <p:pic>
        <p:nvPicPr>
          <p:cNvPr id="8" name="Picture Placeholder 12">
            <a:extLst>
              <a:ext uri="{FF2B5EF4-FFF2-40B4-BE49-F238E27FC236}">
                <a16:creationId xmlns:a16="http://schemas.microsoft.com/office/drawing/2014/main" id="{3ADD7BD6-3729-A7F0-B287-77BD9503D48C}"/>
              </a:ext>
            </a:extLst>
          </p:cNvPr>
          <p:cNvPicPr>
            <a:picLocks noGrp="1" noChangeAspect="1"/>
          </p:cNvPicPr>
          <p:nvPr>
            <p:ph type="pic" sz="quarter" idx="24"/>
          </p:nvPr>
        </p:nvPicPr>
        <p:blipFill rotWithShape="1">
          <a:blip r:embed="rId4">
            <a:extLst>
              <a:ext uri="{28A0092B-C50C-407E-A947-70E740481C1C}">
                <a14:useLocalDpi xmlns:a14="http://schemas.microsoft.com/office/drawing/2010/main" val="0"/>
              </a:ext>
            </a:extLst>
          </a:blip>
          <a:srcRect l="10" r="10"/>
          <a:stretch/>
        </p:blipFill>
        <p:spPr>
          <a:xfrm>
            <a:off x="6226175" y="1524000"/>
            <a:ext cx="5356225" cy="4351338"/>
          </a:xfrm>
        </p:spPr>
      </p:pic>
    </p:spTree>
    <p:custDataLst>
      <p:tags r:id="rId1"/>
    </p:custDataLst>
    <p:extLst>
      <p:ext uri="{BB962C8B-B14F-4D97-AF65-F5344CB8AC3E}">
        <p14:creationId xmlns:p14="http://schemas.microsoft.com/office/powerpoint/2010/main" val="3832745112"/>
      </p:ext>
    </p:extLst>
  </p:cSld>
  <p:clrMapOvr>
    <a:masterClrMapping/>
  </p:clrMapOvr>
  <mc:AlternateContent xmlns:mc="http://schemas.openxmlformats.org/markup-compatibility/2006" xmlns:p14="http://schemas.microsoft.com/office/powerpoint/2010/main">
    <mc:Choice Requires="p14">
      <p:transition spd="slow" p14:dur="2000" advTm="15385"/>
    </mc:Choice>
    <mc:Fallback xmlns="">
      <p:transition spd="slow" advTm="153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A573A046-91F7-545C-F400-82271AB7CBB2}"/>
              </a:ext>
            </a:extLst>
          </p:cNvPr>
          <p:cNvSpPr>
            <a:spLocks noGrp="1"/>
          </p:cNvSpPr>
          <p:nvPr/>
        </p:nvSpPr>
        <p:spPr>
          <a:xfrm>
            <a:off x="609601" y="1019833"/>
            <a:ext cx="10972800" cy="369332"/>
          </a:xfrm>
          <a:prstGeom prst="rect">
            <a:avLst/>
          </a:prstGeom>
        </p:spPr>
        <p:txBody>
          <a:bodyPr wrap="square" lIns="0" tIns="45720" rIns="0" bIns="4572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GB" sz="2000" kern="1200">
                <a:solidFill>
                  <a:srgbClr val="000000"/>
                </a:solidFill>
                <a:latin typeface="Arial" panose="020B0604020202020204" pitchFamily="34" charset="0"/>
                <a:ea typeface="+mn-ea"/>
                <a:cs typeface="Arial" panose="020B0604020202020204" pitchFamily="34" charset="0"/>
              </a:rPr>
              <a:t>Applications</a:t>
            </a:r>
            <a:endParaRPr lang="en-GB" sz="2000" kern="1200" dirty="0">
              <a:solidFill>
                <a:srgbClr val="000000"/>
              </a:solidFill>
              <a:latin typeface="Arial" panose="020B0604020202020204" pitchFamily="34" charset="0"/>
              <a:ea typeface="+mn-ea"/>
              <a:cs typeface="Arial" panose="020B0604020202020204" pitchFamily="34" charset="0"/>
            </a:endParaRPr>
          </a:p>
        </p:txBody>
      </p:sp>
      <p:sp>
        <p:nvSpPr>
          <p:cNvPr id="6" name="Title 1">
            <a:extLst>
              <a:ext uri="{FF2B5EF4-FFF2-40B4-BE49-F238E27FC236}">
                <a16:creationId xmlns:a16="http://schemas.microsoft.com/office/drawing/2014/main" id="{2918CBE9-6C16-4E9D-9856-0E0A95F2AB03}"/>
              </a:ext>
            </a:extLst>
          </p:cNvPr>
          <p:cNvSpPr>
            <a:spLocks noGrp="1"/>
          </p:cNvSpPr>
          <p:nvPr>
            <p:ph type="title"/>
          </p:nvPr>
        </p:nvSpPr>
        <p:spPr>
          <a:xfrm>
            <a:off x="609600" y="609600"/>
            <a:ext cx="10972800" cy="410233"/>
          </a:xfrm>
        </p:spPr>
        <p:txBody>
          <a:bodyPr lIns="0" tIns="0" rIns="0" bIns="0" anchor="t">
            <a:normAutofit/>
          </a:bodyPr>
          <a:lstStyle/>
          <a:p>
            <a:r>
              <a:rPr lang="en-GB" b="1" i="0" u="none" kern="1200">
                <a:latin typeface="Arial" panose="020B0604020202020204" pitchFamily="34" charset="0"/>
                <a:ea typeface="+mj-ea"/>
                <a:cs typeface="Arial" panose="020B0604020202020204" pitchFamily="34" charset="0"/>
              </a:rPr>
              <a:t>Working with OP Pro Manager views</a:t>
            </a:r>
            <a:endParaRPr lang="en-GB" b="1" i="0" u="none" kern="1200" dirty="0">
              <a:latin typeface="Arial" panose="020B0604020202020204" pitchFamily="34" charset="0"/>
              <a:ea typeface="+mj-ea"/>
              <a:cs typeface="Arial" panose="020B0604020202020204" pitchFamily="34" charset="0"/>
            </a:endParaRPr>
          </a:p>
        </p:txBody>
      </p:sp>
      <p:pic>
        <p:nvPicPr>
          <p:cNvPr id="7" name="Picture 6">
            <a:extLst>
              <a:ext uri="{FF2B5EF4-FFF2-40B4-BE49-F238E27FC236}">
                <a16:creationId xmlns:a16="http://schemas.microsoft.com/office/drawing/2014/main" id="{2B54DA2C-2A4F-4C71-A625-AB6DEBDB0676}"/>
              </a:ext>
            </a:extLst>
          </p:cNvPr>
          <p:cNvPicPr>
            <a:picLocks noChangeAspect="1"/>
          </p:cNvPicPr>
          <p:nvPr/>
        </p:nvPicPr>
        <p:blipFill>
          <a:blip r:embed="rId3"/>
          <a:stretch>
            <a:fillRect/>
          </a:stretch>
        </p:blipFill>
        <p:spPr>
          <a:xfrm>
            <a:off x="609601" y="2251346"/>
            <a:ext cx="5486399" cy="2355307"/>
          </a:xfrm>
          <a:prstGeom prst="rect">
            <a:avLst/>
          </a:prstGeom>
        </p:spPr>
      </p:pic>
      <p:pic>
        <p:nvPicPr>
          <p:cNvPr id="9" name="Picture 8">
            <a:extLst>
              <a:ext uri="{FF2B5EF4-FFF2-40B4-BE49-F238E27FC236}">
                <a16:creationId xmlns:a16="http://schemas.microsoft.com/office/drawing/2014/main" id="{448BC6DA-70D7-4CA2-88ED-72BA6A84CBB7}"/>
              </a:ext>
            </a:extLst>
          </p:cNvPr>
          <p:cNvPicPr>
            <a:picLocks noChangeAspect="1"/>
          </p:cNvPicPr>
          <p:nvPr/>
        </p:nvPicPr>
        <p:blipFill>
          <a:blip r:embed="rId4"/>
          <a:stretch>
            <a:fillRect/>
          </a:stretch>
        </p:blipFill>
        <p:spPr>
          <a:xfrm>
            <a:off x="6311918" y="1627527"/>
            <a:ext cx="5270481" cy="3602946"/>
          </a:xfrm>
          <a:prstGeom prst="rect">
            <a:avLst/>
          </a:prstGeom>
        </p:spPr>
      </p:pic>
    </p:spTree>
    <p:extLst>
      <p:ext uri="{BB962C8B-B14F-4D97-AF65-F5344CB8AC3E}">
        <p14:creationId xmlns:p14="http://schemas.microsoft.com/office/powerpoint/2010/main" val="1318948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038A-91E9-431C-B600-DF97994D8F90}"/>
              </a:ext>
            </a:extLst>
          </p:cNvPr>
          <p:cNvSpPr>
            <a:spLocks noGrp="1"/>
          </p:cNvSpPr>
          <p:nvPr>
            <p:ph type="title"/>
          </p:nvPr>
        </p:nvSpPr>
        <p:spPr/>
        <p:txBody>
          <a:bodyPr/>
          <a:lstStyle/>
          <a:p>
            <a:r>
              <a:rPr lang="en-GB" dirty="0"/>
              <a:t>Working with OP Pro Manager views</a:t>
            </a:r>
            <a:r>
              <a:rPr lang="en-US" dirty="0"/>
              <a:t> - </a:t>
            </a:r>
            <a:r>
              <a:rPr lang="en-GB" dirty="0"/>
              <a:t>Questions</a:t>
            </a:r>
            <a:endParaRPr lang="en-AU" dirty="0"/>
          </a:p>
        </p:txBody>
      </p:sp>
      <p:sp>
        <p:nvSpPr>
          <p:cNvPr id="3" name="Content Placeholder 2">
            <a:extLst>
              <a:ext uri="{FF2B5EF4-FFF2-40B4-BE49-F238E27FC236}">
                <a16:creationId xmlns:a16="http://schemas.microsoft.com/office/drawing/2014/main" id="{CB51D1D6-64F9-43E7-B917-F16F1DD12BF2}"/>
              </a:ext>
            </a:extLst>
          </p:cNvPr>
          <p:cNvSpPr>
            <a:spLocks noGrp="1"/>
          </p:cNvSpPr>
          <p:nvPr>
            <p:ph sz="quarter" idx="21"/>
          </p:nvPr>
        </p:nvSpPr>
        <p:spPr>
          <a:xfrm>
            <a:off x="609599" y="1371600"/>
            <a:ext cx="8861336" cy="4506913"/>
          </a:xfrm>
        </p:spPr>
        <p:txBody>
          <a:bodyPr lIns="0" tIns="0" rIns="0" bIns="0" anchor="t"/>
          <a:lstStyle/>
          <a:p>
            <a:pPr marL="342900" indent="-342900">
              <a:buFont typeface="+mj-lt"/>
              <a:buAutoNum type="arabicPeriod"/>
            </a:pPr>
            <a:endParaRPr lang="en-GB" dirty="0">
              <a:latin typeface="Arial"/>
              <a:cs typeface="Arial"/>
            </a:endParaRPr>
          </a:p>
        </p:txBody>
      </p:sp>
    </p:spTree>
    <p:extLst>
      <p:ext uri="{BB962C8B-B14F-4D97-AF65-F5344CB8AC3E}">
        <p14:creationId xmlns:p14="http://schemas.microsoft.com/office/powerpoint/2010/main" val="3974012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038A-91E9-431C-B600-DF97994D8F90}"/>
              </a:ext>
            </a:extLst>
          </p:cNvPr>
          <p:cNvSpPr>
            <a:spLocks noGrp="1"/>
          </p:cNvSpPr>
          <p:nvPr>
            <p:ph type="title"/>
          </p:nvPr>
        </p:nvSpPr>
        <p:spPr>
          <a:xfrm>
            <a:off x="609599" y="609600"/>
            <a:ext cx="8861335" cy="410233"/>
          </a:xfrm>
        </p:spPr>
        <p:txBody>
          <a:bodyPr/>
          <a:lstStyle/>
          <a:p>
            <a:r>
              <a:rPr lang="en-GB" dirty="0"/>
              <a:t>Working with OP Pro Manager views</a:t>
            </a:r>
            <a:r>
              <a:rPr lang="en-US" dirty="0">
                <a:latin typeface="Arial"/>
                <a:cs typeface="Arial"/>
              </a:rPr>
              <a:t> - Answers to </a:t>
            </a:r>
            <a:r>
              <a:rPr lang="en-GB" dirty="0">
                <a:latin typeface="Arial"/>
                <a:cs typeface="Arial"/>
              </a:rPr>
              <a:t>Questions</a:t>
            </a:r>
            <a:endParaRPr lang="en-AU" dirty="0">
              <a:latin typeface="Arial"/>
              <a:cs typeface="Arial"/>
            </a:endParaRPr>
          </a:p>
        </p:txBody>
      </p:sp>
      <p:sp>
        <p:nvSpPr>
          <p:cNvPr id="3" name="Content Placeholder 2">
            <a:extLst>
              <a:ext uri="{FF2B5EF4-FFF2-40B4-BE49-F238E27FC236}">
                <a16:creationId xmlns:a16="http://schemas.microsoft.com/office/drawing/2014/main" id="{CB51D1D6-64F9-43E7-B917-F16F1DD12BF2}"/>
              </a:ext>
            </a:extLst>
          </p:cNvPr>
          <p:cNvSpPr>
            <a:spLocks noGrp="1"/>
          </p:cNvSpPr>
          <p:nvPr>
            <p:ph sz="quarter" idx="21"/>
          </p:nvPr>
        </p:nvSpPr>
        <p:spPr>
          <a:xfrm>
            <a:off x="609599" y="1371600"/>
            <a:ext cx="8861336" cy="4506913"/>
          </a:xfrm>
        </p:spPr>
        <p:txBody>
          <a:bodyPr lIns="0" tIns="0" rIns="0" bIns="0" anchor="t"/>
          <a:lstStyle/>
          <a:p>
            <a:pPr marL="342900" indent="-342900">
              <a:buFont typeface="+mj-lt"/>
              <a:buAutoNum type="arabicPeriod"/>
            </a:pPr>
            <a:endParaRPr lang="en-GB" dirty="0">
              <a:solidFill>
                <a:schemeClr val="accent5"/>
              </a:solidFill>
              <a:latin typeface="Arial"/>
              <a:cs typeface="Arial"/>
            </a:endParaRPr>
          </a:p>
        </p:txBody>
      </p:sp>
    </p:spTree>
    <p:extLst>
      <p:ext uri="{BB962C8B-B14F-4D97-AF65-F5344CB8AC3E}">
        <p14:creationId xmlns:p14="http://schemas.microsoft.com/office/powerpoint/2010/main" val="10474500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13666"/>
            <a:ext cx="12192000" cy="4621930"/>
          </a:xfrm>
          <a:prstGeom prst="rect">
            <a:avLst/>
          </a:prstGeom>
          <a:solidFill>
            <a:srgbClr val="074459">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 name="Group 11"/>
          <p:cNvGrpSpPr/>
          <p:nvPr/>
        </p:nvGrpSpPr>
        <p:grpSpPr>
          <a:xfrm>
            <a:off x="1270379" y="2529494"/>
            <a:ext cx="5516272" cy="1610802"/>
            <a:chOff x="2418485" y="1846561"/>
            <a:chExt cx="7355029" cy="2147734"/>
          </a:xfrm>
        </p:grpSpPr>
        <p:grpSp>
          <p:nvGrpSpPr>
            <p:cNvPr id="3" name="Group 2"/>
            <p:cNvGrpSpPr/>
            <p:nvPr/>
          </p:nvGrpSpPr>
          <p:grpSpPr>
            <a:xfrm>
              <a:off x="2418485" y="1846561"/>
              <a:ext cx="7355029" cy="2147733"/>
              <a:chOff x="672440" y="1688440"/>
              <a:chExt cx="6427693" cy="1876940"/>
            </a:xfrm>
          </p:grpSpPr>
          <p:sp>
            <p:nvSpPr>
              <p:cNvPr id="9" name="Text Placeholder 7"/>
              <p:cNvSpPr txBox="1">
                <a:spLocks/>
              </p:cNvSpPr>
              <p:nvPr/>
            </p:nvSpPr>
            <p:spPr>
              <a:xfrm>
                <a:off x="672440" y="1688440"/>
                <a:ext cx="6427693" cy="676748"/>
              </a:xfrm>
              <a:prstGeom prst="rect">
                <a:avLst/>
              </a:prstGeom>
            </p:spPr>
            <p:txBody>
              <a:bodyPr/>
              <a:lstStyle>
                <a:lvl1pPr marL="228600" indent="-228600" algn="l" defTabSz="685749" rtl="0" eaLnBrk="1" latinLnBrk="0" hangingPunct="1">
                  <a:lnSpc>
                    <a:spcPct val="100000"/>
                  </a:lnSpc>
                  <a:spcBef>
                    <a:spcPts val="200"/>
                  </a:spcBef>
                  <a:spcAft>
                    <a:spcPts val="2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200"/>
                  </a:spcBef>
                  <a:spcAft>
                    <a:spcPts val="2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200"/>
                  </a:spcBef>
                  <a:spcAft>
                    <a:spcPts val="2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5pPr>
                <a:lvl6pPr marL="1371600" indent="-227013" algn="l" defTabSz="685749" rtl="0" eaLnBrk="1" latinLnBrk="0" hangingPunct="1">
                  <a:lnSpc>
                    <a:spcPct val="90000"/>
                  </a:lnSpc>
                  <a:spcBef>
                    <a:spcPts val="375"/>
                  </a:spcBef>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90000"/>
                  </a:lnSpc>
                  <a:spcBef>
                    <a:spcPts val="375"/>
                  </a:spcBef>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90000"/>
                  </a:lnSpc>
                  <a:spcBef>
                    <a:spcPts val="375"/>
                  </a:spcBef>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200"/>
                  </a:spcBef>
                  <a:spcAft>
                    <a:spcPts val="200"/>
                  </a:spcAft>
                  <a:buSzPct val="80000"/>
                  <a:buFont typeface="Arial" panose="020B0604020202020204" pitchFamily="34" charset="0"/>
                  <a:buChar char="•"/>
                  <a:defRPr sz="1200" kern="1200">
                    <a:solidFill>
                      <a:schemeClr val="tx2"/>
                    </a:solidFill>
                    <a:latin typeface="+mn-lt"/>
                    <a:ea typeface="+mn-ea"/>
                    <a:cs typeface="+mn-cs"/>
                  </a:defRPr>
                </a:lvl9pPr>
              </a:lstStyle>
              <a:p>
                <a:pPr marL="0" indent="0" algn="ctr">
                  <a:buNone/>
                </a:pPr>
                <a:r>
                  <a:rPr lang="en-US" sz="6000" spc="15">
                    <a:solidFill>
                      <a:schemeClr val="bg1"/>
                    </a:solidFill>
                  </a:rPr>
                  <a:t>THANK</a:t>
                </a:r>
              </a:p>
            </p:txBody>
          </p:sp>
          <p:sp>
            <p:nvSpPr>
              <p:cNvPr id="2" name="Rectangle 1"/>
              <p:cNvSpPr/>
              <p:nvPr/>
            </p:nvSpPr>
            <p:spPr>
              <a:xfrm>
                <a:off x="3444585" y="2370155"/>
                <a:ext cx="812893" cy="1183474"/>
              </a:xfrm>
              <a:prstGeom prst="rect">
                <a:avLst/>
              </a:prstGeom>
            </p:spPr>
            <p:txBody>
              <a:bodyPr wrap="none">
                <a:spAutoFit/>
              </a:bodyPr>
              <a:lstStyle/>
              <a:p>
                <a:pPr algn="ctr"/>
                <a:r>
                  <a:rPr lang="en-US" sz="6000">
                    <a:solidFill>
                      <a:schemeClr val="bg1">
                        <a:lumMod val="85000"/>
                      </a:schemeClr>
                    </a:solidFill>
                  </a:rPr>
                  <a:t>Y</a:t>
                </a:r>
              </a:p>
            </p:txBody>
          </p:sp>
          <p:sp>
            <p:nvSpPr>
              <p:cNvPr id="6" name="Rectangle 5"/>
              <p:cNvSpPr/>
              <p:nvPr/>
            </p:nvSpPr>
            <p:spPr>
              <a:xfrm>
                <a:off x="4726923" y="2381907"/>
                <a:ext cx="801273" cy="1183473"/>
              </a:xfrm>
              <a:prstGeom prst="rect">
                <a:avLst/>
              </a:prstGeom>
            </p:spPr>
            <p:txBody>
              <a:bodyPr wrap="square">
                <a:spAutoFit/>
              </a:bodyPr>
              <a:lstStyle/>
              <a:p>
                <a:pPr algn="ctr"/>
                <a:r>
                  <a:rPr lang="en-US" sz="6000">
                    <a:solidFill>
                      <a:schemeClr val="bg1">
                        <a:lumMod val="85000"/>
                      </a:schemeClr>
                    </a:solidFill>
                  </a:rPr>
                  <a:t>U</a:t>
                </a:r>
              </a:p>
            </p:txBody>
          </p:sp>
        </p:grpSp>
        <p:sp>
          <p:nvSpPr>
            <p:cNvPr id="11" name="Rectangle 10"/>
            <p:cNvSpPr/>
            <p:nvPr/>
          </p:nvSpPr>
          <p:spPr>
            <a:xfrm>
              <a:off x="6252351" y="2640079"/>
              <a:ext cx="1043449" cy="1354216"/>
            </a:xfrm>
            <a:prstGeom prst="rect">
              <a:avLst/>
            </a:prstGeom>
          </p:spPr>
          <p:txBody>
            <a:bodyPr wrap="none">
              <a:spAutoFit/>
            </a:bodyPr>
            <a:lstStyle/>
            <a:p>
              <a:pPr algn="ctr"/>
              <a:r>
                <a:rPr lang="en-US" sz="6000">
                  <a:solidFill>
                    <a:schemeClr val="bg1">
                      <a:lumMod val="85000"/>
                    </a:schemeClr>
                  </a:solidFill>
                </a:rPr>
                <a:t>O</a:t>
              </a:r>
            </a:p>
          </p:txBody>
        </p:sp>
      </p:grpSp>
      <p:cxnSp>
        <p:nvCxnSpPr>
          <p:cNvPr id="15" name="Straight Connector 14"/>
          <p:cNvCxnSpPr/>
          <p:nvPr/>
        </p:nvCxnSpPr>
        <p:spPr>
          <a:xfrm>
            <a:off x="5995148" y="2329704"/>
            <a:ext cx="0" cy="2027144"/>
          </a:xfrm>
          <a:prstGeom prst="line">
            <a:avLst/>
          </a:prstGeom>
          <a:ln>
            <a:solidFill>
              <a:srgbClr val="67C0D6"/>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B1627C8-6D2A-48A2-A4D8-E02EF61D892C}"/>
              </a:ext>
            </a:extLst>
          </p:cNvPr>
          <p:cNvPicPr>
            <a:picLocks noChangeAspect="1"/>
          </p:cNvPicPr>
          <p:nvPr/>
        </p:nvPicPr>
        <p:blipFill>
          <a:blip r:embed="rId3"/>
          <a:stretch>
            <a:fillRect/>
          </a:stretch>
        </p:blipFill>
        <p:spPr>
          <a:xfrm>
            <a:off x="7166341" y="2406484"/>
            <a:ext cx="953766" cy="1733811"/>
          </a:xfrm>
          <a:prstGeom prst="rect">
            <a:avLst/>
          </a:prstGeom>
        </p:spPr>
      </p:pic>
    </p:spTree>
    <p:extLst>
      <p:ext uri="{BB962C8B-B14F-4D97-AF65-F5344CB8AC3E}">
        <p14:creationId xmlns:p14="http://schemas.microsoft.com/office/powerpoint/2010/main" val="1342844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962C62E8-AA9A-9EC1-E74D-9AFB1634858C}"/>
              </a:ext>
            </a:extLst>
          </p:cNvPr>
          <p:cNvSpPr>
            <a:spLocks noGrp="1"/>
          </p:cNvSpPr>
          <p:nvPr/>
        </p:nvSpPr>
        <p:spPr>
          <a:xfrm>
            <a:off x="609601" y="1019833"/>
            <a:ext cx="10972800" cy="369332"/>
          </a:xfrm>
          <a:prstGeom prst="rect">
            <a:avLst/>
          </a:prstGeom>
        </p:spPr>
        <p:txBody>
          <a:bodyPr wrap="square" lIns="0" tIns="45720" rIns="0" bIns="4572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GB" sz="2000" kern="1200" dirty="0">
                <a:solidFill>
                  <a:srgbClr val="000000"/>
                </a:solidFill>
                <a:latin typeface="Arial" panose="020B0604020202020204" pitchFamily="34" charset="0"/>
                <a:ea typeface="+mn-ea"/>
                <a:cs typeface="Arial" panose="020B0604020202020204" pitchFamily="34" charset="0"/>
              </a:rPr>
              <a:t>View types</a:t>
            </a:r>
          </a:p>
        </p:txBody>
      </p:sp>
      <p:sp>
        <p:nvSpPr>
          <p:cNvPr id="3" name="Title 1">
            <a:extLst>
              <a:ext uri="{FF2B5EF4-FFF2-40B4-BE49-F238E27FC236}">
                <a16:creationId xmlns:a16="http://schemas.microsoft.com/office/drawing/2014/main" id="{47D241E5-83D6-47D0-993E-328DFF2CB57E}"/>
              </a:ext>
            </a:extLst>
          </p:cNvPr>
          <p:cNvSpPr>
            <a:spLocks noGrp="1"/>
          </p:cNvSpPr>
          <p:nvPr>
            <p:ph type="title"/>
          </p:nvPr>
        </p:nvSpPr>
        <p:spPr>
          <a:xfrm>
            <a:off x="609600" y="609600"/>
            <a:ext cx="10972800" cy="410233"/>
          </a:xfrm>
        </p:spPr>
        <p:txBody>
          <a:bodyPr lIns="0" tIns="0" rIns="0" bIns="0" anchor="t">
            <a:normAutofit/>
          </a:bodyPr>
          <a:lstStyle/>
          <a:p>
            <a:r>
              <a:rPr lang="en-GB" dirty="0"/>
              <a:t>Working with OP Pro Manager views</a:t>
            </a:r>
            <a:endParaRPr lang="en-GB" b="1" i="0" u="none" kern="1200" dirty="0">
              <a:latin typeface="Arial" panose="020B0604020202020204" pitchFamily="34" charset="0"/>
              <a:ea typeface="+mj-ea"/>
              <a:cs typeface="Arial" panose="020B0604020202020204" pitchFamily="34" charset="0"/>
            </a:endParaRPr>
          </a:p>
        </p:txBody>
      </p:sp>
      <p:sp>
        <p:nvSpPr>
          <p:cNvPr id="4" name="Text Placeholder 1">
            <a:extLst>
              <a:ext uri="{FF2B5EF4-FFF2-40B4-BE49-F238E27FC236}">
                <a16:creationId xmlns:a16="http://schemas.microsoft.com/office/drawing/2014/main" id="{C8E33F23-50CE-426C-B14B-7A3C779005C0}"/>
              </a:ext>
            </a:extLst>
          </p:cNvPr>
          <p:cNvSpPr txBox="1">
            <a:spLocks/>
          </p:cNvSpPr>
          <p:nvPr/>
        </p:nvSpPr>
        <p:spPr>
          <a:xfrm>
            <a:off x="609600" y="1552693"/>
            <a:ext cx="10972800" cy="1585049"/>
          </a:xfrm>
          <a:prstGeom prst="rect">
            <a:avLst/>
          </a:prstGeom>
        </p:spPr>
        <p:txBody>
          <a:bodyPr wrap="square" lIns="0" r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rgbClr val="00000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OP Pro Manager application uses three main view types which can be classified as:</a:t>
            </a:r>
          </a:p>
          <a:p>
            <a:pPr marL="342900" indent="-342900">
              <a:buFontTx/>
              <a:buChar char="-"/>
            </a:pPr>
            <a:r>
              <a:rPr lang="en-US" dirty="0"/>
              <a:t>Menus</a:t>
            </a:r>
          </a:p>
          <a:p>
            <a:pPr marL="342900" indent="-342900">
              <a:buFontTx/>
              <a:buChar char="-"/>
            </a:pPr>
            <a:r>
              <a:rPr lang="en-US" dirty="0"/>
              <a:t>Views</a:t>
            </a:r>
          </a:p>
          <a:p>
            <a:pPr marL="342900" indent="-342900">
              <a:buFontTx/>
              <a:buChar char="-"/>
            </a:pPr>
            <a:r>
              <a:rPr lang="en-US" dirty="0"/>
              <a:t>Applications</a:t>
            </a:r>
          </a:p>
        </p:txBody>
      </p:sp>
      <p:pic>
        <p:nvPicPr>
          <p:cNvPr id="6" name="Picture 5">
            <a:extLst>
              <a:ext uri="{FF2B5EF4-FFF2-40B4-BE49-F238E27FC236}">
                <a16:creationId xmlns:a16="http://schemas.microsoft.com/office/drawing/2014/main" id="{401DC152-04E6-4EA0-9270-B16AF58D0037}"/>
              </a:ext>
            </a:extLst>
          </p:cNvPr>
          <p:cNvPicPr>
            <a:picLocks noChangeAspect="1"/>
          </p:cNvPicPr>
          <p:nvPr/>
        </p:nvPicPr>
        <p:blipFill>
          <a:blip r:embed="rId3"/>
          <a:stretch>
            <a:fillRect/>
          </a:stretch>
        </p:blipFill>
        <p:spPr>
          <a:xfrm>
            <a:off x="609601" y="3301271"/>
            <a:ext cx="3058047" cy="1788384"/>
          </a:xfrm>
          <a:prstGeom prst="rect">
            <a:avLst/>
          </a:prstGeom>
        </p:spPr>
      </p:pic>
      <p:pic>
        <p:nvPicPr>
          <p:cNvPr id="7" name="Picture 6">
            <a:extLst>
              <a:ext uri="{FF2B5EF4-FFF2-40B4-BE49-F238E27FC236}">
                <a16:creationId xmlns:a16="http://schemas.microsoft.com/office/drawing/2014/main" id="{C4B1A893-CC9A-474D-A850-E3BC13F81AAA}"/>
              </a:ext>
            </a:extLst>
          </p:cNvPr>
          <p:cNvPicPr>
            <a:picLocks noChangeAspect="1"/>
          </p:cNvPicPr>
          <p:nvPr/>
        </p:nvPicPr>
        <p:blipFill>
          <a:blip r:embed="rId4"/>
          <a:stretch>
            <a:fillRect/>
          </a:stretch>
        </p:blipFill>
        <p:spPr>
          <a:xfrm>
            <a:off x="3930845" y="3301270"/>
            <a:ext cx="3424963" cy="1788384"/>
          </a:xfrm>
          <a:prstGeom prst="rect">
            <a:avLst/>
          </a:prstGeom>
        </p:spPr>
      </p:pic>
      <p:pic>
        <p:nvPicPr>
          <p:cNvPr id="8" name="Picture 7">
            <a:extLst>
              <a:ext uri="{FF2B5EF4-FFF2-40B4-BE49-F238E27FC236}">
                <a16:creationId xmlns:a16="http://schemas.microsoft.com/office/drawing/2014/main" id="{2B7A6E29-B481-47E8-8B88-3065D3CD90E6}"/>
              </a:ext>
            </a:extLst>
          </p:cNvPr>
          <p:cNvPicPr>
            <a:picLocks noChangeAspect="1"/>
          </p:cNvPicPr>
          <p:nvPr/>
        </p:nvPicPr>
        <p:blipFill>
          <a:blip r:embed="rId5"/>
          <a:stretch>
            <a:fillRect/>
          </a:stretch>
        </p:blipFill>
        <p:spPr>
          <a:xfrm>
            <a:off x="7545777" y="3301271"/>
            <a:ext cx="4036622" cy="1788384"/>
          </a:xfrm>
          <a:prstGeom prst="rect">
            <a:avLst/>
          </a:prstGeom>
        </p:spPr>
      </p:pic>
    </p:spTree>
    <p:extLst>
      <p:ext uri="{BB962C8B-B14F-4D97-AF65-F5344CB8AC3E}">
        <p14:creationId xmlns:p14="http://schemas.microsoft.com/office/powerpoint/2010/main" val="3050357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C1D42A97-FF6D-712B-9CB7-281B8DE9E09C}"/>
              </a:ext>
            </a:extLst>
          </p:cNvPr>
          <p:cNvSpPr>
            <a:spLocks noGrp="1"/>
          </p:cNvSpPr>
          <p:nvPr/>
        </p:nvSpPr>
        <p:spPr>
          <a:xfrm>
            <a:off x="609601" y="1019833"/>
            <a:ext cx="10972800" cy="708483"/>
          </a:xfrm>
          <a:prstGeom prst="rect">
            <a:avLst/>
          </a:prstGeom>
        </p:spPr>
        <p:txBody>
          <a:bodyPr wrap="square" lIns="0" tIns="45720" rIns="0" bIns="4572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endParaRPr lang="en-GB" sz="2000" kern="1200" dirty="0">
              <a:solidFill>
                <a:srgbClr val="000000"/>
              </a:solidFill>
              <a:latin typeface="Arial" panose="020B0604020202020204" pitchFamily="34" charset="0"/>
              <a:ea typeface="+mn-ea"/>
              <a:cs typeface="Arial" panose="020B0604020202020204" pitchFamily="34" charset="0"/>
            </a:endParaRPr>
          </a:p>
          <a:p>
            <a:pPr>
              <a:lnSpc>
                <a:spcPct val="90000"/>
              </a:lnSpc>
              <a:spcBef>
                <a:spcPts val="1000"/>
              </a:spcBef>
            </a:pPr>
            <a:endParaRPr lang="en-GB" sz="2000" kern="1200" dirty="0">
              <a:solidFill>
                <a:srgbClr val="000000"/>
              </a:solidFill>
              <a:latin typeface="Arial" panose="020B0604020202020204" pitchFamily="34" charset="0"/>
              <a:ea typeface="+mn-ea"/>
              <a:cs typeface="Arial" panose="020B0604020202020204" pitchFamily="34" charset="0"/>
            </a:endParaRPr>
          </a:p>
        </p:txBody>
      </p:sp>
      <p:sp>
        <p:nvSpPr>
          <p:cNvPr id="8" name="Title 1">
            <a:extLst>
              <a:ext uri="{FF2B5EF4-FFF2-40B4-BE49-F238E27FC236}">
                <a16:creationId xmlns:a16="http://schemas.microsoft.com/office/drawing/2014/main" id="{075279BE-BEB3-4630-893A-685373726365}"/>
              </a:ext>
            </a:extLst>
          </p:cNvPr>
          <p:cNvSpPr>
            <a:spLocks noGrp="1"/>
          </p:cNvSpPr>
          <p:nvPr>
            <p:ph type="title"/>
          </p:nvPr>
        </p:nvSpPr>
        <p:spPr>
          <a:xfrm>
            <a:off x="609600" y="609600"/>
            <a:ext cx="10972800" cy="410233"/>
          </a:xfrm>
        </p:spPr>
        <p:txBody>
          <a:bodyPr lIns="0" tIns="0" rIns="0" bIns="0" anchor="t">
            <a:normAutofit/>
          </a:bodyPr>
          <a:lstStyle/>
          <a:p>
            <a:r>
              <a:rPr lang="en-GB" dirty="0"/>
              <a:t>Working with OP Pro Manager views</a:t>
            </a:r>
            <a:endParaRPr lang="en-GB" b="1" i="0" u="none" kern="1200" dirty="0">
              <a:latin typeface="Arial" panose="020B0604020202020204" pitchFamily="34" charset="0"/>
              <a:ea typeface="+mj-ea"/>
              <a:cs typeface="Arial" panose="020B0604020202020204" pitchFamily="34" charset="0"/>
            </a:endParaRPr>
          </a:p>
        </p:txBody>
      </p:sp>
      <p:pic>
        <p:nvPicPr>
          <p:cNvPr id="4" name="Picture 3">
            <a:extLst>
              <a:ext uri="{FF2B5EF4-FFF2-40B4-BE49-F238E27FC236}">
                <a16:creationId xmlns:a16="http://schemas.microsoft.com/office/drawing/2014/main" id="{23A079F9-5B5D-448F-A808-571FD9877469}"/>
              </a:ext>
            </a:extLst>
          </p:cNvPr>
          <p:cNvPicPr>
            <a:picLocks noChangeAspect="1"/>
          </p:cNvPicPr>
          <p:nvPr/>
        </p:nvPicPr>
        <p:blipFill>
          <a:blip r:embed="rId3"/>
          <a:stretch>
            <a:fillRect/>
          </a:stretch>
        </p:blipFill>
        <p:spPr>
          <a:xfrm>
            <a:off x="952297" y="2028057"/>
            <a:ext cx="4136116" cy="2801885"/>
          </a:xfrm>
          <a:prstGeom prst="rect">
            <a:avLst/>
          </a:prstGeom>
        </p:spPr>
      </p:pic>
      <p:pic>
        <p:nvPicPr>
          <p:cNvPr id="6" name="Picture 5">
            <a:extLst>
              <a:ext uri="{FF2B5EF4-FFF2-40B4-BE49-F238E27FC236}">
                <a16:creationId xmlns:a16="http://schemas.microsoft.com/office/drawing/2014/main" id="{A949CD9B-4C41-4E10-A073-15471FB04A2E}"/>
              </a:ext>
            </a:extLst>
          </p:cNvPr>
          <p:cNvPicPr>
            <a:picLocks noChangeAspect="1"/>
          </p:cNvPicPr>
          <p:nvPr/>
        </p:nvPicPr>
        <p:blipFill>
          <a:blip r:embed="rId4"/>
          <a:stretch>
            <a:fillRect/>
          </a:stretch>
        </p:blipFill>
        <p:spPr>
          <a:xfrm>
            <a:off x="6255675" y="1818823"/>
            <a:ext cx="3993643" cy="3220352"/>
          </a:xfrm>
          <a:prstGeom prst="rect">
            <a:avLst/>
          </a:prstGeom>
        </p:spPr>
      </p:pic>
      <p:sp>
        <p:nvSpPr>
          <p:cNvPr id="7" name="Text Placeholder 1">
            <a:extLst>
              <a:ext uri="{FF2B5EF4-FFF2-40B4-BE49-F238E27FC236}">
                <a16:creationId xmlns:a16="http://schemas.microsoft.com/office/drawing/2014/main" id="{EC2C2FDC-C580-4BAB-85B3-7CC55A7DE3BF}"/>
              </a:ext>
            </a:extLst>
          </p:cNvPr>
          <p:cNvSpPr>
            <a:spLocks noGrp="1"/>
          </p:cNvSpPr>
          <p:nvPr/>
        </p:nvSpPr>
        <p:spPr>
          <a:xfrm>
            <a:off x="609601" y="1019833"/>
            <a:ext cx="10972800" cy="369332"/>
          </a:xfrm>
          <a:prstGeom prst="rect">
            <a:avLst/>
          </a:prstGeom>
        </p:spPr>
        <p:txBody>
          <a:bodyPr wrap="square" lIns="0" tIns="45720" rIns="0" bIns="4572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GB" sz="2000" dirty="0">
                <a:solidFill>
                  <a:srgbClr val="000000"/>
                </a:solidFill>
                <a:latin typeface="Arial" panose="020B0604020202020204" pitchFamily="34" charset="0"/>
                <a:cs typeface="Arial" panose="020B0604020202020204" pitchFamily="34" charset="0"/>
              </a:rPr>
              <a:t>Menus</a:t>
            </a:r>
            <a:endParaRPr lang="en-GB" sz="2000" kern="1200" dirty="0">
              <a:solidFill>
                <a:srgbClr val="000000"/>
              </a:solidFill>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904359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7CD0-7450-4B0D-A27C-AD5BCF06DC1F}"/>
              </a:ext>
            </a:extLst>
          </p:cNvPr>
          <p:cNvSpPr>
            <a:spLocks noGrp="1"/>
          </p:cNvSpPr>
          <p:nvPr>
            <p:ph type="title"/>
          </p:nvPr>
        </p:nvSpPr>
        <p:spPr>
          <a:xfrm>
            <a:off x="609600" y="609600"/>
            <a:ext cx="10972800" cy="410233"/>
          </a:xfrm>
        </p:spPr>
        <p:txBody>
          <a:bodyPr lIns="0" tIns="0" rIns="0" bIns="0" anchor="t">
            <a:normAutofit/>
          </a:bodyPr>
          <a:lstStyle/>
          <a:p>
            <a:r>
              <a:rPr lang="en-GB" dirty="0"/>
              <a:t>Working with OP Pro Manager views</a:t>
            </a:r>
            <a:endParaRPr lang="en-GB" b="1" i="0" u="none" kern="1200" dirty="0">
              <a:latin typeface="Arial" panose="020B0604020202020204" pitchFamily="34" charset="0"/>
              <a:ea typeface="+mj-ea"/>
              <a:cs typeface="Arial" panose="020B0604020202020204" pitchFamily="34" charset="0"/>
            </a:endParaRPr>
          </a:p>
        </p:txBody>
      </p:sp>
      <p:sp>
        <p:nvSpPr>
          <p:cNvPr id="12" name="Text Placeholder 1">
            <a:extLst>
              <a:ext uri="{FF2B5EF4-FFF2-40B4-BE49-F238E27FC236}">
                <a16:creationId xmlns:a16="http://schemas.microsoft.com/office/drawing/2014/main" id="{7BFF6A7F-F36D-4BE6-8B1B-DFBE242A0A0C}"/>
              </a:ext>
            </a:extLst>
          </p:cNvPr>
          <p:cNvSpPr>
            <a:spLocks noGrp="1"/>
          </p:cNvSpPr>
          <p:nvPr/>
        </p:nvSpPr>
        <p:spPr>
          <a:xfrm>
            <a:off x="609601" y="1019833"/>
            <a:ext cx="10972800" cy="708483"/>
          </a:xfrm>
          <a:prstGeom prst="rect">
            <a:avLst/>
          </a:prstGeom>
        </p:spPr>
        <p:txBody>
          <a:bodyPr wrap="square" lIns="0" tIns="45720" rIns="0" bIns="4572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endParaRPr lang="en-GB" sz="2000" kern="1200" dirty="0">
              <a:solidFill>
                <a:srgbClr val="000000"/>
              </a:solidFill>
              <a:latin typeface="Arial" panose="020B0604020202020204" pitchFamily="34" charset="0"/>
              <a:ea typeface="+mn-ea"/>
              <a:cs typeface="Arial" panose="020B0604020202020204" pitchFamily="34" charset="0"/>
            </a:endParaRPr>
          </a:p>
        </p:txBody>
      </p:sp>
      <p:pic>
        <p:nvPicPr>
          <p:cNvPr id="6" name="Picture 5">
            <a:extLst>
              <a:ext uri="{FF2B5EF4-FFF2-40B4-BE49-F238E27FC236}">
                <a16:creationId xmlns:a16="http://schemas.microsoft.com/office/drawing/2014/main" id="{8D0C8A58-6477-4D5A-853A-7CABFB6C3C83}"/>
              </a:ext>
            </a:extLst>
          </p:cNvPr>
          <p:cNvPicPr>
            <a:picLocks noChangeAspect="1"/>
          </p:cNvPicPr>
          <p:nvPr/>
        </p:nvPicPr>
        <p:blipFill>
          <a:blip r:embed="rId3"/>
          <a:stretch>
            <a:fillRect/>
          </a:stretch>
        </p:blipFill>
        <p:spPr>
          <a:xfrm>
            <a:off x="1685925" y="1728316"/>
            <a:ext cx="8820150" cy="4013243"/>
          </a:xfrm>
          <a:prstGeom prst="rect">
            <a:avLst/>
          </a:prstGeom>
        </p:spPr>
      </p:pic>
      <p:sp>
        <p:nvSpPr>
          <p:cNvPr id="5" name="Text Placeholder 1">
            <a:extLst>
              <a:ext uri="{FF2B5EF4-FFF2-40B4-BE49-F238E27FC236}">
                <a16:creationId xmlns:a16="http://schemas.microsoft.com/office/drawing/2014/main" id="{697D4272-A8B6-44DB-86D6-EE28C441C398}"/>
              </a:ext>
            </a:extLst>
          </p:cNvPr>
          <p:cNvSpPr>
            <a:spLocks noGrp="1"/>
          </p:cNvSpPr>
          <p:nvPr/>
        </p:nvSpPr>
        <p:spPr>
          <a:xfrm>
            <a:off x="609601" y="1019833"/>
            <a:ext cx="10972800" cy="369332"/>
          </a:xfrm>
          <a:prstGeom prst="rect">
            <a:avLst/>
          </a:prstGeom>
        </p:spPr>
        <p:txBody>
          <a:bodyPr wrap="square" lIns="0" tIns="45720" rIns="0" bIns="4572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GB" sz="2000" dirty="0">
                <a:solidFill>
                  <a:srgbClr val="000000"/>
                </a:solidFill>
                <a:latin typeface="Arial" panose="020B0604020202020204" pitchFamily="34" charset="0"/>
                <a:cs typeface="Arial" panose="020B0604020202020204" pitchFamily="34" charset="0"/>
              </a:rPr>
              <a:t>Menus</a:t>
            </a:r>
            <a:endParaRPr lang="en-GB" sz="2000" kern="1200" dirty="0">
              <a:solidFill>
                <a:srgbClr val="000000"/>
              </a:solidFill>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0981663"/>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3454E71C-F5B4-78A6-F0D0-F15199B3E7FE}"/>
              </a:ext>
            </a:extLst>
          </p:cNvPr>
          <p:cNvSpPr>
            <a:spLocks noGrp="1"/>
          </p:cNvSpPr>
          <p:nvPr/>
        </p:nvSpPr>
        <p:spPr>
          <a:xfrm>
            <a:off x="609601" y="1019833"/>
            <a:ext cx="10972800" cy="369332"/>
          </a:xfrm>
          <a:prstGeom prst="rect">
            <a:avLst/>
          </a:prstGeom>
        </p:spPr>
        <p:txBody>
          <a:bodyPr wrap="square" lIns="0" tIns="45720" rIns="0" bIns="4572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GB" sz="2000" kern="1200" dirty="0">
                <a:solidFill>
                  <a:srgbClr val="000000"/>
                </a:solidFill>
                <a:latin typeface="Arial" panose="020B0604020202020204" pitchFamily="34" charset="0"/>
                <a:ea typeface="+mn-ea"/>
                <a:cs typeface="Arial" panose="020B0604020202020204" pitchFamily="34" charset="0"/>
              </a:rPr>
              <a:t>Menus</a:t>
            </a:r>
          </a:p>
        </p:txBody>
      </p:sp>
      <p:sp>
        <p:nvSpPr>
          <p:cNvPr id="2" name="Title 1">
            <a:extLst>
              <a:ext uri="{FF2B5EF4-FFF2-40B4-BE49-F238E27FC236}">
                <a16:creationId xmlns:a16="http://schemas.microsoft.com/office/drawing/2014/main" id="{548E7CD0-7450-4B0D-A27C-AD5BCF06DC1F}"/>
              </a:ext>
            </a:extLst>
          </p:cNvPr>
          <p:cNvSpPr>
            <a:spLocks noGrp="1"/>
          </p:cNvSpPr>
          <p:nvPr>
            <p:ph type="title"/>
          </p:nvPr>
        </p:nvSpPr>
        <p:spPr>
          <a:xfrm>
            <a:off x="609600" y="609600"/>
            <a:ext cx="10972800" cy="410233"/>
          </a:xfrm>
        </p:spPr>
        <p:txBody>
          <a:bodyPr lIns="0" tIns="0" rIns="0" bIns="0" anchor="t">
            <a:normAutofit/>
          </a:bodyPr>
          <a:lstStyle/>
          <a:p>
            <a:r>
              <a:rPr lang="en-GB" dirty="0"/>
              <a:t>Working with OP Pro Manager views</a:t>
            </a:r>
            <a:endParaRPr lang="en-GB" b="1" i="0" u="none" kern="1200" dirty="0">
              <a:latin typeface="Arial" panose="020B0604020202020204" pitchFamily="34" charset="0"/>
              <a:ea typeface="+mj-ea"/>
              <a:cs typeface="Arial" panose="020B0604020202020204" pitchFamily="34" charset="0"/>
            </a:endParaRPr>
          </a:p>
        </p:txBody>
      </p:sp>
      <p:pic>
        <p:nvPicPr>
          <p:cNvPr id="4" name="Picture 3">
            <a:extLst>
              <a:ext uri="{FF2B5EF4-FFF2-40B4-BE49-F238E27FC236}">
                <a16:creationId xmlns:a16="http://schemas.microsoft.com/office/drawing/2014/main" id="{A275B507-5594-46F2-B3E5-06B650F6A786}"/>
              </a:ext>
            </a:extLst>
          </p:cNvPr>
          <p:cNvPicPr>
            <a:picLocks noChangeAspect="1"/>
          </p:cNvPicPr>
          <p:nvPr/>
        </p:nvPicPr>
        <p:blipFill>
          <a:blip r:embed="rId3"/>
          <a:stretch>
            <a:fillRect/>
          </a:stretch>
        </p:blipFill>
        <p:spPr>
          <a:xfrm>
            <a:off x="1117600" y="2274260"/>
            <a:ext cx="9956800" cy="2309480"/>
          </a:xfrm>
          <a:prstGeom prst="rect">
            <a:avLst/>
          </a:prstGeom>
        </p:spPr>
      </p:pic>
    </p:spTree>
    <p:extLst>
      <p:ext uri="{BB962C8B-B14F-4D97-AF65-F5344CB8AC3E}">
        <p14:creationId xmlns:p14="http://schemas.microsoft.com/office/powerpoint/2010/main" val="789401955"/>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475980A4-E063-D8E8-FBCE-2208F064423D}"/>
              </a:ext>
            </a:extLst>
          </p:cNvPr>
          <p:cNvSpPr>
            <a:spLocks noGrp="1"/>
          </p:cNvSpPr>
          <p:nvPr/>
        </p:nvSpPr>
        <p:spPr>
          <a:xfrm>
            <a:off x="609601" y="1019833"/>
            <a:ext cx="10972800" cy="369332"/>
          </a:xfrm>
          <a:prstGeom prst="rect">
            <a:avLst/>
          </a:prstGeom>
        </p:spPr>
        <p:txBody>
          <a:bodyPr wrap="square" lIns="0" tIns="45720" rIns="0" bIns="4572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GB" sz="2000" kern="1200" dirty="0">
                <a:solidFill>
                  <a:srgbClr val="000000"/>
                </a:solidFill>
                <a:latin typeface="Arial" panose="020B0604020202020204" pitchFamily="34" charset="0"/>
                <a:ea typeface="+mn-ea"/>
                <a:cs typeface="Arial" panose="020B0604020202020204" pitchFamily="34" charset="0"/>
              </a:rPr>
              <a:t>Menus</a:t>
            </a:r>
          </a:p>
        </p:txBody>
      </p:sp>
      <p:sp>
        <p:nvSpPr>
          <p:cNvPr id="2" name="Title 1">
            <a:extLst>
              <a:ext uri="{FF2B5EF4-FFF2-40B4-BE49-F238E27FC236}">
                <a16:creationId xmlns:a16="http://schemas.microsoft.com/office/drawing/2014/main" id="{548E7CD0-7450-4B0D-A27C-AD5BCF06DC1F}"/>
              </a:ext>
            </a:extLst>
          </p:cNvPr>
          <p:cNvSpPr>
            <a:spLocks noGrp="1"/>
          </p:cNvSpPr>
          <p:nvPr>
            <p:ph type="title"/>
          </p:nvPr>
        </p:nvSpPr>
        <p:spPr>
          <a:xfrm>
            <a:off x="609600" y="609600"/>
            <a:ext cx="10972800" cy="410233"/>
          </a:xfrm>
        </p:spPr>
        <p:txBody>
          <a:bodyPr lIns="0" tIns="0" rIns="0" bIns="0" anchor="t">
            <a:normAutofit/>
          </a:bodyPr>
          <a:lstStyle/>
          <a:p>
            <a:r>
              <a:rPr lang="en-GB" dirty="0"/>
              <a:t>Working with OP Pro Manager views</a:t>
            </a:r>
            <a:endParaRPr lang="en-GB" b="1" i="0" u="none" kern="1200" dirty="0">
              <a:latin typeface="Arial" panose="020B0604020202020204" pitchFamily="34" charset="0"/>
              <a:ea typeface="+mj-ea"/>
              <a:cs typeface="Arial" panose="020B0604020202020204" pitchFamily="34" charset="0"/>
            </a:endParaRPr>
          </a:p>
        </p:txBody>
      </p:sp>
      <p:pic>
        <p:nvPicPr>
          <p:cNvPr id="4" name="Picture 3">
            <a:extLst>
              <a:ext uri="{FF2B5EF4-FFF2-40B4-BE49-F238E27FC236}">
                <a16:creationId xmlns:a16="http://schemas.microsoft.com/office/drawing/2014/main" id="{E321EDE8-1957-4334-A740-D45DF814A626}"/>
              </a:ext>
            </a:extLst>
          </p:cNvPr>
          <p:cNvPicPr>
            <a:picLocks noChangeAspect="1"/>
          </p:cNvPicPr>
          <p:nvPr/>
        </p:nvPicPr>
        <p:blipFill>
          <a:blip r:embed="rId3"/>
          <a:stretch>
            <a:fillRect/>
          </a:stretch>
        </p:blipFill>
        <p:spPr>
          <a:xfrm>
            <a:off x="609600" y="2572158"/>
            <a:ext cx="5626100" cy="1713679"/>
          </a:xfrm>
          <a:prstGeom prst="rect">
            <a:avLst/>
          </a:prstGeom>
        </p:spPr>
      </p:pic>
      <p:pic>
        <p:nvPicPr>
          <p:cNvPr id="12" name="Picture 11">
            <a:extLst>
              <a:ext uri="{FF2B5EF4-FFF2-40B4-BE49-F238E27FC236}">
                <a16:creationId xmlns:a16="http://schemas.microsoft.com/office/drawing/2014/main" id="{31E4582C-A48F-43C0-8CAA-5D10366E1D89}"/>
              </a:ext>
            </a:extLst>
          </p:cNvPr>
          <p:cNvPicPr>
            <a:picLocks noChangeAspect="1"/>
          </p:cNvPicPr>
          <p:nvPr/>
        </p:nvPicPr>
        <p:blipFill>
          <a:blip r:embed="rId4"/>
          <a:stretch>
            <a:fillRect/>
          </a:stretch>
        </p:blipFill>
        <p:spPr>
          <a:xfrm>
            <a:off x="6562044" y="1988891"/>
            <a:ext cx="5020355" cy="2935967"/>
          </a:xfrm>
          <a:prstGeom prst="rect">
            <a:avLst/>
          </a:prstGeom>
        </p:spPr>
      </p:pic>
    </p:spTree>
    <p:extLst>
      <p:ext uri="{BB962C8B-B14F-4D97-AF65-F5344CB8AC3E}">
        <p14:creationId xmlns:p14="http://schemas.microsoft.com/office/powerpoint/2010/main" val="741893650"/>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EC058259-8A6B-C079-D7CD-3AF6F9794C58}"/>
              </a:ext>
            </a:extLst>
          </p:cNvPr>
          <p:cNvSpPr>
            <a:spLocks noGrp="1"/>
          </p:cNvSpPr>
          <p:nvPr>
            <p:ph type="body" sz="quarter" idx="20"/>
          </p:nvPr>
        </p:nvSpPr>
        <p:spPr>
          <a:xfrm>
            <a:off x="609601" y="1019832"/>
            <a:ext cx="10972800" cy="369332"/>
          </a:xfrm>
        </p:spPr>
        <p:txBody>
          <a:bodyPr/>
          <a:lstStyle/>
          <a:p>
            <a:r>
              <a:rPr lang="en-US" dirty="0"/>
              <a:t>Views</a:t>
            </a:r>
          </a:p>
        </p:txBody>
      </p:sp>
      <p:sp>
        <p:nvSpPr>
          <p:cNvPr id="7" name="Title 6">
            <a:extLst>
              <a:ext uri="{FF2B5EF4-FFF2-40B4-BE49-F238E27FC236}">
                <a16:creationId xmlns:a16="http://schemas.microsoft.com/office/drawing/2014/main" id="{4B926CC1-7C63-DBBB-A0D3-85C2C47569F0}"/>
              </a:ext>
            </a:extLst>
          </p:cNvPr>
          <p:cNvSpPr>
            <a:spLocks noGrp="1"/>
          </p:cNvSpPr>
          <p:nvPr>
            <p:ph type="title"/>
          </p:nvPr>
        </p:nvSpPr>
        <p:spPr>
          <a:xfrm>
            <a:off x="609600" y="609600"/>
            <a:ext cx="10972800" cy="410233"/>
          </a:xfrm>
        </p:spPr>
        <p:txBody>
          <a:bodyPr anchor="t">
            <a:normAutofit/>
          </a:bodyPr>
          <a:lstStyle/>
          <a:p>
            <a:r>
              <a:rPr lang="en-GB" dirty="0"/>
              <a:t>Working with OP Pro Manager views</a:t>
            </a:r>
            <a:endParaRPr lang="en-US" dirty="0"/>
          </a:p>
        </p:txBody>
      </p:sp>
      <p:pic>
        <p:nvPicPr>
          <p:cNvPr id="5" name="Content Placeholder 4">
            <a:extLst>
              <a:ext uri="{FF2B5EF4-FFF2-40B4-BE49-F238E27FC236}">
                <a16:creationId xmlns:a16="http://schemas.microsoft.com/office/drawing/2014/main" id="{19DE20B2-20E8-43DB-BA86-782F27695F81}"/>
              </a:ext>
            </a:extLst>
          </p:cNvPr>
          <p:cNvPicPr>
            <a:picLocks noGrp="1" noChangeAspect="1"/>
          </p:cNvPicPr>
          <p:nvPr>
            <p:ph sz="quarter" idx="21"/>
          </p:nvPr>
        </p:nvPicPr>
        <p:blipFill>
          <a:blip r:embed="rId2"/>
          <a:stretch>
            <a:fillRect/>
          </a:stretch>
        </p:blipFill>
        <p:spPr>
          <a:xfrm>
            <a:off x="2486855" y="1730389"/>
            <a:ext cx="7218290" cy="4243184"/>
          </a:xfrm>
          <a:prstGeom prst="rect">
            <a:avLst/>
          </a:prstGeom>
        </p:spPr>
      </p:pic>
    </p:spTree>
    <p:extLst>
      <p:ext uri="{BB962C8B-B14F-4D97-AF65-F5344CB8AC3E}">
        <p14:creationId xmlns:p14="http://schemas.microsoft.com/office/powerpoint/2010/main" val="3862129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EC058259-8A6B-C079-D7CD-3AF6F9794C58}"/>
              </a:ext>
            </a:extLst>
          </p:cNvPr>
          <p:cNvSpPr>
            <a:spLocks noGrp="1"/>
          </p:cNvSpPr>
          <p:nvPr>
            <p:ph type="body" sz="quarter" idx="20"/>
          </p:nvPr>
        </p:nvSpPr>
        <p:spPr>
          <a:xfrm>
            <a:off x="609601" y="1019832"/>
            <a:ext cx="10972800" cy="369332"/>
          </a:xfrm>
        </p:spPr>
        <p:txBody>
          <a:bodyPr/>
          <a:lstStyle/>
          <a:p>
            <a:r>
              <a:rPr lang="en-US" dirty="0"/>
              <a:t>Views</a:t>
            </a:r>
          </a:p>
        </p:txBody>
      </p:sp>
      <p:sp>
        <p:nvSpPr>
          <p:cNvPr id="7" name="Title 6">
            <a:extLst>
              <a:ext uri="{FF2B5EF4-FFF2-40B4-BE49-F238E27FC236}">
                <a16:creationId xmlns:a16="http://schemas.microsoft.com/office/drawing/2014/main" id="{4B926CC1-7C63-DBBB-A0D3-85C2C47569F0}"/>
              </a:ext>
            </a:extLst>
          </p:cNvPr>
          <p:cNvSpPr>
            <a:spLocks noGrp="1"/>
          </p:cNvSpPr>
          <p:nvPr>
            <p:ph type="title"/>
          </p:nvPr>
        </p:nvSpPr>
        <p:spPr>
          <a:xfrm>
            <a:off x="609600" y="609600"/>
            <a:ext cx="10972800" cy="410233"/>
          </a:xfrm>
        </p:spPr>
        <p:txBody>
          <a:bodyPr anchor="t">
            <a:normAutofit/>
          </a:bodyPr>
          <a:lstStyle/>
          <a:p>
            <a:r>
              <a:rPr lang="en-GB" dirty="0"/>
              <a:t>Working with OP Pro Manager views</a:t>
            </a:r>
            <a:endParaRPr lang="en-US" dirty="0"/>
          </a:p>
        </p:txBody>
      </p:sp>
      <p:sp>
        <p:nvSpPr>
          <p:cNvPr id="5" name="Text Placeholder 1">
            <a:extLst>
              <a:ext uri="{FF2B5EF4-FFF2-40B4-BE49-F238E27FC236}">
                <a16:creationId xmlns:a16="http://schemas.microsoft.com/office/drawing/2014/main" id="{0F722E80-1319-4664-B8F2-811117FBC3C7}"/>
              </a:ext>
            </a:extLst>
          </p:cNvPr>
          <p:cNvSpPr txBox="1">
            <a:spLocks/>
          </p:cNvSpPr>
          <p:nvPr/>
        </p:nvSpPr>
        <p:spPr>
          <a:xfrm>
            <a:off x="609600" y="1552693"/>
            <a:ext cx="10972800" cy="923330"/>
          </a:xfrm>
          <a:prstGeom prst="rect">
            <a:avLst/>
          </a:prstGeom>
        </p:spPr>
        <p:txBody>
          <a:bodyPr wrap="square" lIns="0" r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rgbClr val="00000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Model-View-Controller (MVC) is a software architectural pattern commonly used for developing user interfaces that divide the related program logic into three interconnected elements: Models, Views, and Controllers.</a:t>
            </a:r>
          </a:p>
        </p:txBody>
      </p:sp>
      <p:pic>
        <p:nvPicPr>
          <p:cNvPr id="13" name="Picture 12" descr="Diagram&#10;&#10;Description automatically generated">
            <a:extLst>
              <a:ext uri="{FF2B5EF4-FFF2-40B4-BE49-F238E27FC236}">
                <a16:creationId xmlns:a16="http://schemas.microsoft.com/office/drawing/2014/main" id="{5DB0EF35-4E8E-4180-B5B6-E601214279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1496" y="2639552"/>
            <a:ext cx="6669008" cy="3198616"/>
          </a:xfrm>
          <a:prstGeom prst="rect">
            <a:avLst/>
          </a:prstGeom>
        </p:spPr>
      </p:pic>
    </p:spTree>
    <p:extLst>
      <p:ext uri="{BB962C8B-B14F-4D97-AF65-F5344CB8AC3E}">
        <p14:creationId xmlns:p14="http://schemas.microsoft.com/office/powerpoint/2010/main" val="15025832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1|2.1|2.4|1.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ining Theme">
  <a:themeElements>
    <a:clrScheme name="Mining">
      <a:dk1>
        <a:srgbClr val="000000"/>
      </a:dk1>
      <a:lt1>
        <a:srgbClr val="FFFFFF"/>
      </a:lt1>
      <a:dk2>
        <a:srgbClr val="666666"/>
      </a:dk2>
      <a:lt2>
        <a:srgbClr val="D1D3D3"/>
      </a:lt2>
      <a:accent1>
        <a:srgbClr val="00607F"/>
      </a:accent1>
      <a:accent2>
        <a:srgbClr val="006450"/>
      </a:accent2>
      <a:accent3>
        <a:srgbClr val="4C8B2B"/>
      </a:accent3>
      <a:accent4>
        <a:srgbClr val="006068"/>
      </a:accent4>
      <a:accent5>
        <a:srgbClr val="1825AA"/>
      </a:accent5>
      <a:accent6>
        <a:srgbClr val="FF0000"/>
      </a:accent6>
      <a:hlink>
        <a:srgbClr val="0096B9"/>
      </a:hlink>
      <a:folHlink>
        <a:srgbClr val="0096B9"/>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600"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Hexagon_Powerpoint_Template.potx" id="{C5A525ED-0B17-4B87-A734-F68936F2ACED}" vid="{DE172DEF-3BAA-4A44-A938-05000591D644}"/>
    </a:ext>
  </a:extLst>
</a:theme>
</file>

<file path=ppt/theme/theme3.xml><?xml version="1.0" encoding="utf-8"?>
<a:theme xmlns:a="http://schemas.openxmlformats.org/drawingml/2006/main" name="1_Office Theme">
  <a:themeElements>
    <a:clrScheme name="Hexagon">
      <a:dk1>
        <a:srgbClr val="000000"/>
      </a:dk1>
      <a:lt1>
        <a:srgbClr val="FFFFFF"/>
      </a:lt1>
      <a:dk2>
        <a:srgbClr val="666666"/>
      </a:dk2>
      <a:lt2>
        <a:srgbClr val="D1D3D3"/>
      </a:lt2>
      <a:accent1>
        <a:srgbClr val="0097BA"/>
      </a:accent1>
      <a:accent2>
        <a:srgbClr val="85CDDB"/>
      </a:accent2>
      <a:accent3>
        <a:srgbClr val="A5D867"/>
      </a:accent3>
      <a:accent4>
        <a:srgbClr val="005072"/>
      </a:accent4>
      <a:accent5>
        <a:srgbClr val="509E2F"/>
      </a:accent5>
      <a:accent6>
        <a:srgbClr val="ED8B00"/>
      </a:accent6>
      <a:hlink>
        <a:srgbClr val="0096B9"/>
      </a:hlink>
      <a:folHlink>
        <a:srgbClr val="0096B9"/>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600"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Hexagon_Powerpoint_Template.potx" id="{C5A525ED-0B17-4B87-A734-F68936F2ACED}" vid="{DE172DEF-3BAA-4A44-A938-05000591D644}"/>
    </a:ext>
  </a:extLst>
</a:theme>
</file>

<file path=ppt/theme/theme4.xml><?xml version="1.0" encoding="utf-8"?>
<a:theme xmlns:a="http://schemas.openxmlformats.org/drawingml/2006/main" name="Hexagon Mining Theme">
  <a:themeElements>
    <a:clrScheme name="Custom 6">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Theme">
  <a:themeElements>
    <a:clrScheme name="Custom 7">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28600" indent="-228600" defTabSz="685749">
          <a:spcBef>
            <a:spcPts val="300"/>
          </a:spcBef>
          <a:spcAft>
            <a:spcPts val="300"/>
          </a:spcAft>
          <a:buClr>
            <a:schemeClr val="tx2"/>
          </a:buClr>
          <a:buFont typeface="Arial" panose="020B0604020202020204" pitchFamily="34" charset="0"/>
          <a:buChar char="•"/>
          <a:defRPr sz="1600" dirty="0">
            <a:solidFill>
              <a:srgbClr val="545559"/>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Hexagon Mining Theme">
  <a:themeElements>
    <a:clrScheme name="Custom 6">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Hexagon Mining Theme">
  <a:themeElements>
    <a:clrScheme name="Custom 6">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_Office Theme">
  <a:themeElements>
    <a:clrScheme name="Custom 7">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28600" indent="-228600" defTabSz="685749">
          <a:spcBef>
            <a:spcPts val="300"/>
          </a:spcBef>
          <a:spcAft>
            <a:spcPts val="300"/>
          </a:spcAft>
          <a:buClr>
            <a:schemeClr val="tx2"/>
          </a:buClr>
          <a:buFont typeface="Arial" panose="020B0604020202020204" pitchFamily="34" charset="0"/>
          <a:buChar char="•"/>
          <a:defRPr sz="1600" dirty="0">
            <a:solidFill>
              <a:srgbClr val="545559"/>
            </a:solidFill>
          </a:defRPr>
        </a:defPPr>
      </a:lstStyle>
    </a:txDef>
  </a:objectDefaults>
  <a:extraClrSchemeLst/>
  <a:extLst>
    <a:ext uri="{05A4C25C-085E-4340-85A3-A5531E510DB2}">
      <thm15:themeFamily xmlns:thm15="http://schemas.microsoft.com/office/thememl/2012/main" name="HEXAGON_CORP_TEMP_16X9" id="{C9550EFA-9B4F-4059-BE80-6E610C50C511}" vid="{F95A1719-C886-48A2-BEBC-0794427D85C1}"/>
    </a:ext>
  </a:extLst>
</a:theme>
</file>

<file path=ppt/theme/theme9.xml><?xml version="1.0" encoding="utf-8"?>
<a:theme xmlns:a="http://schemas.openxmlformats.org/drawingml/2006/main" name="4_Office Theme">
  <a:themeElements>
    <a:clrScheme name="Custom 7">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28600" indent="-228600" defTabSz="685749">
          <a:spcBef>
            <a:spcPts val="300"/>
          </a:spcBef>
          <a:spcAft>
            <a:spcPts val="300"/>
          </a:spcAft>
          <a:buClr>
            <a:schemeClr val="tx2"/>
          </a:buClr>
          <a:buFont typeface="Arial" panose="020B0604020202020204" pitchFamily="34" charset="0"/>
          <a:buChar char="•"/>
          <a:defRPr sz="1600" dirty="0">
            <a:solidFill>
              <a:srgbClr val="545559"/>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6568a3ad-451c-4b1a-9f57-569f70b077cc">
      <UserInfo>
        <DisplayName/>
        <AccountId xsi:nil="true"/>
        <AccountType/>
      </UserInfo>
    </SharedWithUsers>
    <MediaLengthInSeconds xmlns="fb6d4622-0c6b-43eb-b475-54af09eab3c9" xsi:nil="true"/>
    <lcf76f155ced4ddcb4097134ff3c332f xmlns="fb6d4622-0c6b-43eb-b475-54af09eab3c9">
      <Terms xmlns="http://schemas.microsoft.com/office/infopath/2007/PartnerControls"/>
    </lcf76f155ced4ddcb4097134ff3c332f>
    <TaxCatchAll xmlns="6568a3ad-451c-4b1a-9f57-569f70b077cc"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5D2468D60F4994C9BF0A5E853EC5038" ma:contentTypeVersion="15" ma:contentTypeDescription="Create a new document." ma:contentTypeScope="" ma:versionID="6576a16b7416966dd9703542e2a73601">
  <xsd:schema xmlns:xsd="http://www.w3.org/2001/XMLSchema" xmlns:xs="http://www.w3.org/2001/XMLSchema" xmlns:p="http://schemas.microsoft.com/office/2006/metadata/properties" xmlns:ns2="fb6d4622-0c6b-43eb-b475-54af09eab3c9" xmlns:ns3="6568a3ad-451c-4b1a-9f57-569f70b077cc" targetNamespace="http://schemas.microsoft.com/office/2006/metadata/properties" ma:root="true" ma:fieldsID="d2acaa2c83577b99f4bf204fe4b5ef2a" ns2:_="" ns3:_="">
    <xsd:import namespace="fb6d4622-0c6b-43eb-b475-54af09eab3c9"/>
    <xsd:import namespace="6568a3ad-451c-4b1a-9f57-569f70b077cc"/>
    <xsd:element name="properties">
      <xsd:complexType>
        <xsd:sequence>
          <xsd:element name="documentManagement">
            <xsd:complexType>
              <xsd:all>
                <xsd:element ref="ns2:MediaServiceMetadata" minOccurs="0"/>
                <xsd:element ref="ns2:MediaServiceFastMetadata" minOccurs="0"/>
                <xsd:element ref="ns2:MediaLengthInSecond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6d4622-0c6b-43eb-b475-54af09eab3c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Length (seconds)" ma:internalName="MediaLengthInSeconds" ma:readOnly="true">
      <xsd:simpleType>
        <xsd:restriction base="dms:Unknow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8999a341-e37a-4672-a76c-13c493705849"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6568a3ad-451c-4b1a-9f57-569f70b077c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9886993d-cb2f-4adb-8ede-043ecea79b05}" ma:internalName="TaxCatchAll" ma:showField="CatchAllData" ma:web="6568a3ad-451c-4b1a-9f57-569f70b077c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220284A-2F2E-4C12-9B51-89B96723F09B}">
  <ds:schemaRefs>
    <ds:schemaRef ds:uri="6568a3ad-451c-4b1a-9f57-569f70b077cc"/>
    <ds:schemaRef ds:uri="fb6d4622-0c6b-43eb-b475-54af09eab3c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B718D43-5927-427E-88D7-D280E5889300}">
  <ds:schemaRefs>
    <ds:schemaRef ds:uri="http://schemas.microsoft.com/sharepoint/v3/contenttype/forms"/>
  </ds:schemaRefs>
</ds:datastoreItem>
</file>

<file path=customXml/itemProps3.xml><?xml version="1.0" encoding="utf-8"?>
<ds:datastoreItem xmlns:ds="http://schemas.openxmlformats.org/officeDocument/2006/customXml" ds:itemID="{BE5BE395-F8EE-431B-8907-EE837BA4DBA8}">
  <ds:schemaRefs>
    <ds:schemaRef ds:uri="6568a3ad-451c-4b1a-9f57-569f70b077cc"/>
    <ds:schemaRef ds:uri="fb6d4622-0c6b-43eb-b475-54af09eab3c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778</TotalTime>
  <Words>310</Words>
  <Application>Microsoft Office PowerPoint</Application>
  <PresentationFormat>Widescreen</PresentationFormat>
  <Paragraphs>89</Paragraphs>
  <Slides>23</Slides>
  <Notes>19</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23</vt:i4>
      </vt:variant>
    </vt:vector>
  </HeadingPairs>
  <TitlesOfParts>
    <vt:vector size="37" baseType="lpstr">
      <vt:lpstr>Arial</vt:lpstr>
      <vt:lpstr>Calibri</vt:lpstr>
      <vt:lpstr>Calibri Light</vt:lpstr>
      <vt:lpstr>Open Sans</vt:lpstr>
      <vt:lpstr>Open Sans Light</vt:lpstr>
      <vt:lpstr>Office Theme</vt:lpstr>
      <vt:lpstr>Mining Theme</vt:lpstr>
      <vt:lpstr>1_Office Theme</vt:lpstr>
      <vt:lpstr>Hexagon Mining Theme</vt:lpstr>
      <vt:lpstr>2_Office Theme</vt:lpstr>
      <vt:lpstr>1_Hexagon Mining Theme</vt:lpstr>
      <vt:lpstr>2_Hexagon Mining Theme</vt:lpstr>
      <vt:lpstr>3_Office Theme</vt:lpstr>
      <vt:lpstr>4_Office Theme</vt:lpstr>
      <vt:lpstr>PowerPoint Presentation</vt:lpstr>
      <vt:lpstr>Purpose</vt:lpstr>
      <vt:lpstr>Working with OP Pro Manager views</vt:lpstr>
      <vt:lpstr>Working with OP Pro Manager views</vt:lpstr>
      <vt:lpstr>Working with OP Pro Manager views</vt:lpstr>
      <vt:lpstr>Working with OP Pro Manager views</vt:lpstr>
      <vt:lpstr>Working with OP Pro Manager views</vt:lpstr>
      <vt:lpstr>Working with OP Pro Manager views</vt:lpstr>
      <vt:lpstr>Working with OP Pro Manager views</vt:lpstr>
      <vt:lpstr>Working with OP Pro Manager views</vt:lpstr>
      <vt:lpstr>Working with OP Pro Manager views</vt:lpstr>
      <vt:lpstr>Working with OP Pro Manager views</vt:lpstr>
      <vt:lpstr>Working with OP Pro Manager views</vt:lpstr>
      <vt:lpstr>Working with OP Pro Manager views</vt:lpstr>
      <vt:lpstr>Working with OP Pro Manager views</vt:lpstr>
      <vt:lpstr>Working with OP Pro Manager views</vt:lpstr>
      <vt:lpstr>Working with OP Pro Manager views</vt:lpstr>
      <vt:lpstr>Working with OP Pro Manager views</vt:lpstr>
      <vt:lpstr>Working with OP Pro Manager views</vt:lpstr>
      <vt:lpstr>Working with OP Pro Manager views</vt:lpstr>
      <vt:lpstr>Working with OP Pro Manager views - Questions</vt:lpstr>
      <vt:lpstr>Working with OP Pro Manager views - Answers to 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TETTEH Bosco</dc:creator>
  <cp:lastModifiedBy>SEPULVEDA Edgar</cp:lastModifiedBy>
  <cp:revision>273</cp:revision>
  <dcterms:created xsi:type="dcterms:W3CDTF">2020-07-03T01:27:14Z</dcterms:created>
  <dcterms:modified xsi:type="dcterms:W3CDTF">2022-10-09T06:44:51Z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0x01010015D2468D60F4994C9BF0A5E853EC5038</vt:lpwstr>
  </property>
  <property fmtid="{D5CDD505-2E9C-101B-9397-08002B2CF9AE}" pid="3" name="MediaServiceImageTags">
    <vt:lpwstr/>
  </property>
  <property fmtid="{D5CDD505-2E9C-101B-9397-08002B2CF9AE}" pid="4" name="Order">
    <vt:r8>9880000</vt:r8>
  </property>
  <property fmtid="{D5CDD505-2E9C-101B-9397-08002B2CF9AE}" pid="5" name="xd_Signature">
    <vt:bool>false</vt:bool>
  </property>
  <property fmtid="{D5CDD505-2E9C-101B-9397-08002B2CF9AE}" pid="6" name="xd_ProgID">
    <vt:lpwstr/>
  </property>
  <property fmtid="{D5CDD505-2E9C-101B-9397-08002B2CF9AE}" pid="7" name="TriggerFlowInfo">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ies>
</file>